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</p:sldMasterIdLst>
  <p:sldIdLst>
    <p:sldId id="256" r:id="rId3"/>
    <p:sldId id="257" r:id="rId4"/>
    <p:sldId id="258" r:id="rId5"/>
    <p:sldId id="259" r:id="rId6"/>
    <p:sldId id="260" r:id="rId7"/>
    <p:sldId id="269" r:id="rId8"/>
    <p:sldId id="261" r:id="rId9"/>
    <p:sldId id="262" r:id="rId10"/>
    <p:sldId id="268" r:id="rId11"/>
    <p:sldId id="263" r:id="rId12"/>
    <p:sldId id="273" r:id="rId13"/>
    <p:sldId id="271" r:id="rId14"/>
    <p:sldId id="270" r:id="rId15"/>
    <p:sldId id="265" r:id="rId16"/>
    <p:sldId id="266" r:id="rId17"/>
    <p:sldId id="267" r:id="rId18"/>
    <p:sldId id="275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B598"/>
    <a:srgbClr val="278F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AC799D-8B8B-4B93-B5E3-8090F1A1CA24}" v="10" dt="2021-12-12T18:13:25.444"/>
    <p1510:client id="{71FE2C60-74AC-437F-9D0F-65B0EB16D661}" v="199" dt="2021-12-12T22:49:44.140"/>
    <p1510:client id="{87D10A3B-03E7-4FAC-99B5-D5DAF7AC30E6}" v="453" dt="2021-12-13T00:20:41.800"/>
    <p1510:client id="{8BF20E2A-F9AC-4AA7-ADFB-3C3C1B2B89A4}" v="2108" dt="2021-12-12T23:04:08.188"/>
    <p1510:client id="{AB3F3CF7-C4E5-4163-9E2C-5A1108B4257C}" v="18" dt="2021-12-12T21:47:56.831"/>
    <p1510:client id="{ABE40682-9D68-47CB-B01F-6ED8CB4C0DA0}" v="233" dt="2021-12-12T22:29:24.296"/>
    <p1510:client id="{EFAB1AF2-217F-4415-B166-A6D7352A492A}" v="34" dt="2021-12-13T00:11:23.3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émy Jovanovic" userId="b61f0a11c376f8d6" providerId="Windows Live" clId="Web-{71FE2C60-74AC-437F-9D0F-65B0EB16D661}"/>
    <pc:docChg chg="addSld delSld modSld sldOrd">
      <pc:chgData name="Rémy Jovanovic" userId="b61f0a11c376f8d6" providerId="Windows Live" clId="Web-{71FE2C60-74AC-437F-9D0F-65B0EB16D661}" dt="2021-12-12T22:49:44.140" v="153" actId="1076"/>
      <pc:docMkLst>
        <pc:docMk/>
      </pc:docMkLst>
      <pc:sldChg chg="modSp">
        <pc:chgData name="Rémy Jovanovic" userId="b61f0a11c376f8d6" providerId="Windows Live" clId="Web-{71FE2C60-74AC-437F-9D0F-65B0EB16D661}" dt="2021-12-12T21:58:56.854" v="50"/>
        <pc:sldMkLst>
          <pc:docMk/>
          <pc:sldMk cId="3319725971" sldId="260"/>
        </pc:sldMkLst>
        <pc:graphicFrameChg chg="mod modGraphic">
          <ac:chgData name="Rémy Jovanovic" userId="b61f0a11c376f8d6" providerId="Windows Live" clId="Web-{71FE2C60-74AC-437F-9D0F-65B0EB16D661}" dt="2021-12-12T21:58:56.854" v="50"/>
          <ac:graphicFrameMkLst>
            <pc:docMk/>
            <pc:sldMk cId="3319725971" sldId="260"/>
            <ac:graphicFrameMk id="4" creationId="{283C3246-B2B9-4A68-B35D-886A31FEF1C1}"/>
          </ac:graphicFrameMkLst>
        </pc:graphicFrameChg>
      </pc:sldChg>
      <pc:sldChg chg="addSp delSp modSp">
        <pc:chgData name="Rémy Jovanovic" userId="b61f0a11c376f8d6" providerId="Windows Live" clId="Web-{71FE2C60-74AC-437F-9D0F-65B0EB16D661}" dt="2021-12-12T22:49:44.140" v="153" actId="1076"/>
        <pc:sldMkLst>
          <pc:docMk/>
          <pc:sldMk cId="3047715975" sldId="265"/>
        </pc:sldMkLst>
        <pc:spChg chg="mod">
          <ac:chgData name="Rémy Jovanovic" userId="b61f0a11c376f8d6" providerId="Windows Live" clId="Web-{71FE2C60-74AC-437F-9D0F-65B0EB16D661}" dt="2021-12-12T22:46:40.494" v="114" actId="1076"/>
          <ac:spMkLst>
            <pc:docMk/>
            <pc:sldMk cId="3047715975" sldId="265"/>
            <ac:spMk id="2" creationId="{1F73C9C2-E109-4380-BE41-70998DF90BA1}"/>
          </ac:spMkLst>
        </pc:spChg>
        <pc:spChg chg="mod">
          <ac:chgData name="Rémy Jovanovic" userId="b61f0a11c376f8d6" providerId="Windows Live" clId="Web-{71FE2C60-74AC-437F-9D0F-65B0EB16D661}" dt="2021-12-12T22:47:05.541" v="119" actId="1076"/>
          <ac:spMkLst>
            <pc:docMk/>
            <pc:sldMk cId="3047715975" sldId="265"/>
            <ac:spMk id="3" creationId="{D06AAF00-4140-4B64-9329-98CC1E66BD98}"/>
          </ac:spMkLst>
        </pc:spChg>
        <pc:spChg chg="del">
          <ac:chgData name="Rémy Jovanovic" userId="b61f0a11c376f8d6" providerId="Windows Live" clId="Web-{71FE2C60-74AC-437F-9D0F-65B0EB16D661}" dt="2021-12-12T22:45:00.975" v="89"/>
          <ac:spMkLst>
            <pc:docMk/>
            <pc:sldMk cId="3047715975" sldId="265"/>
            <ac:spMk id="4" creationId="{2C6E69C3-98FE-4D2C-9DFD-01BEE343FDF8}"/>
          </ac:spMkLst>
        </pc:spChg>
        <pc:spChg chg="mod">
          <ac:chgData name="Rémy Jovanovic" userId="b61f0a11c376f8d6" providerId="Windows Live" clId="Web-{71FE2C60-74AC-437F-9D0F-65B0EB16D661}" dt="2021-12-12T22:47:00.229" v="117" actId="1076"/>
          <ac:spMkLst>
            <pc:docMk/>
            <pc:sldMk cId="3047715975" sldId="265"/>
            <ac:spMk id="5" creationId="{D066A0D0-C920-4907-ADDA-06D5C2B370D6}"/>
          </ac:spMkLst>
        </pc:spChg>
        <pc:spChg chg="mod">
          <ac:chgData name="Rémy Jovanovic" userId="b61f0a11c376f8d6" providerId="Windows Live" clId="Web-{71FE2C60-74AC-437F-9D0F-65B0EB16D661}" dt="2021-12-12T22:47:02.916" v="118" actId="1076"/>
          <ac:spMkLst>
            <pc:docMk/>
            <pc:sldMk cId="3047715975" sldId="265"/>
            <ac:spMk id="6" creationId="{EC622844-15A2-4CAB-A713-693ED71562F7}"/>
          </ac:spMkLst>
        </pc:spChg>
        <pc:spChg chg="del">
          <ac:chgData name="Rémy Jovanovic" userId="b61f0a11c376f8d6" providerId="Windows Live" clId="Web-{71FE2C60-74AC-437F-9D0F-65B0EB16D661}" dt="2021-12-12T22:45:01.850" v="90"/>
          <ac:spMkLst>
            <pc:docMk/>
            <pc:sldMk cId="3047715975" sldId="265"/>
            <ac:spMk id="7" creationId="{FDF8B83D-40B0-461A-96B4-AE1D4ACAA4A8}"/>
          </ac:spMkLst>
        </pc:spChg>
        <pc:spChg chg="mod">
          <ac:chgData name="Rémy Jovanovic" userId="b61f0a11c376f8d6" providerId="Windows Live" clId="Web-{71FE2C60-74AC-437F-9D0F-65B0EB16D661}" dt="2021-12-12T22:47:25.136" v="124" actId="1076"/>
          <ac:spMkLst>
            <pc:docMk/>
            <pc:sldMk cId="3047715975" sldId="265"/>
            <ac:spMk id="8" creationId="{937FDDE4-C416-4B89-A657-4E0AE0D002BD}"/>
          </ac:spMkLst>
        </pc:spChg>
        <pc:spChg chg="mod">
          <ac:chgData name="Rémy Jovanovic" userId="b61f0a11c376f8d6" providerId="Windows Live" clId="Web-{71FE2C60-74AC-437F-9D0F-65B0EB16D661}" dt="2021-12-12T22:47:28.464" v="125" actId="1076"/>
          <ac:spMkLst>
            <pc:docMk/>
            <pc:sldMk cId="3047715975" sldId="265"/>
            <ac:spMk id="9" creationId="{806CA604-453F-408F-A636-7187FE4E65E5}"/>
          </ac:spMkLst>
        </pc:spChg>
        <pc:spChg chg="del">
          <ac:chgData name="Rémy Jovanovic" userId="b61f0a11c376f8d6" providerId="Windows Live" clId="Web-{71FE2C60-74AC-437F-9D0F-65B0EB16D661}" dt="2021-12-12T22:45:05.022" v="93"/>
          <ac:spMkLst>
            <pc:docMk/>
            <pc:sldMk cId="3047715975" sldId="265"/>
            <ac:spMk id="10" creationId="{C29BBCD6-4590-44FF-88ED-C66A13B1B3FA}"/>
          </ac:spMkLst>
        </pc:spChg>
        <pc:spChg chg="add del">
          <ac:chgData name="Rémy Jovanovic" userId="b61f0a11c376f8d6" providerId="Windows Live" clId="Web-{71FE2C60-74AC-437F-9D0F-65B0EB16D661}" dt="2021-12-12T22:45:02.678" v="91"/>
          <ac:spMkLst>
            <pc:docMk/>
            <pc:sldMk cId="3047715975" sldId="265"/>
            <ac:spMk id="13" creationId="{C975975C-E8D1-4E53-9FE8-8E369986A46C}"/>
          </ac:spMkLst>
        </pc:spChg>
        <pc:spChg chg="mod">
          <ac:chgData name="Rémy Jovanovic" userId="b61f0a11c376f8d6" providerId="Windows Live" clId="Web-{71FE2C60-74AC-437F-9D0F-65B0EB16D661}" dt="2021-12-12T22:49:44.140" v="153" actId="1076"/>
          <ac:spMkLst>
            <pc:docMk/>
            <pc:sldMk cId="3047715975" sldId="265"/>
            <ac:spMk id="14" creationId="{AA391EB4-AE33-486C-9F4D-616E4433B32B}"/>
          </ac:spMkLst>
        </pc:spChg>
        <pc:spChg chg="add del">
          <ac:chgData name="Rémy Jovanovic" userId="b61f0a11c376f8d6" providerId="Windows Live" clId="Web-{71FE2C60-74AC-437F-9D0F-65B0EB16D661}" dt="2021-12-12T22:45:03.788" v="92"/>
          <ac:spMkLst>
            <pc:docMk/>
            <pc:sldMk cId="3047715975" sldId="265"/>
            <ac:spMk id="15" creationId="{C13BE17C-BA1C-4BB4-807B-36104397E304}"/>
          </ac:spMkLst>
        </pc:spChg>
        <pc:spChg chg="add del">
          <ac:chgData name="Rémy Jovanovic" userId="b61f0a11c376f8d6" providerId="Windows Live" clId="Web-{71FE2C60-74AC-437F-9D0F-65B0EB16D661}" dt="2021-12-12T22:45:29.351" v="100"/>
          <ac:spMkLst>
            <pc:docMk/>
            <pc:sldMk cId="3047715975" sldId="265"/>
            <ac:spMk id="16" creationId="{E990FC2C-DD7D-4531-A961-B49BC9D6A47E}"/>
          </ac:spMkLst>
        </pc:spChg>
        <pc:spChg chg="add del">
          <ac:chgData name="Rémy Jovanovic" userId="b61f0a11c376f8d6" providerId="Windows Live" clId="Web-{71FE2C60-74AC-437F-9D0F-65B0EB16D661}" dt="2021-12-12T22:45:30.945" v="101"/>
          <ac:spMkLst>
            <pc:docMk/>
            <pc:sldMk cId="3047715975" sldId="265"/>
            <ac:spMk id="17" creationId="{26877D36-314D-405C-AE28-1DAB7F581845}"/>
          </ac:spMkLst>
        </pc:spChg>
        <pc:spChg chg="add mod">
          <ac:chgData name="Rémy Jovanovic" userId="b61f0a11c376f8d6" providerId="Windows Live" clId="Web-{71FE2C60-74AC-437F-9D0F-65B0EB16D661}" dt="2021-12-12T22:48:27.981" v="149" actId="1076"/>
          <ac:spMkLst>
            <pc:docMk/>
            <pc:sldMk cId="3047715975" sldId="265"/>
            <ac:spMk id="19" creationId="{3482BD2F-BCC2-49AF-9365-AA1CB998F8B8}"/>
          </ac:spMkLst>
        </pc:spChg>
        <pc:picChg chg="add del mod">
          <ac:chgData name="Rémy Jovanovic" userId="b61f0a11c376f8d6" providerId="Windows Live" clId="Web-{71FE2C60-74AC-437F-9D0F-65B0EB16D661}" dt="2021-12-12T22:43:38.113" v="66"/>
          <ac:picMkLst>
            <pc:docMk/>
            <pc:sldMk cId="3047715975" sldId="265"/>
            <ac:picMk id="11" creationId="{5B8F8489-0EBE-4EE3-AA58-672449B8AD1C}"/>
          </ac:picMkLst>
        </pc:picChg>
        <pc:picChg chg="add mod">
          <ac:chgData name="Rémy Jovanovic" userId="b61f0a11c376f8d6" providerId="Windows Live" clId="Web-{71FE2C60-74AC-437F-9D0F-65B0EB16D661}" dt="2021-12-12T22:47:32.980" v="127" actId="1076"/>
          <ac:picMkLst>
            <pc:docMk/>
            <pc:sldMk cId="3047715975" sldId="265"/>
            <ac:picMk id="12" creationId="{EE8B07F4-D825-4745-BA9D-BFB34669562C}"/>
          </ac:picMkLst>
        </pc:picChg>
      </pc:sldChg>
      <pc:sldChg chg="addSp delSp modSp">
        <pc:chgData name="Rémy Jovanovic" userId="b61f0a11c376f8d6" providerId="Windows Live" clId="Web-{71FE2C60-74AC-437F-9D0F-65B0EB16D661}" dt="2021-12-12T21:02:43.078" v="44"/>
        <pc:sldMkLst>
          <pc:docMk/>
          <pc:sldMk cId="3509377502" sldId="267"/>
        </pc:sldMkLst>
        <pc:spChg chg="add mod">
          <ac:chgData name="Rémy Jovanovic" userId="b61f0a11c376f8d6" providerId="Windows Live" clId="Web-{71FE2C60-74AC-437F-9D0F-65B0EB16D661}" dt="2021-12-12T21:01:35.577" v="30" actId="20577"/>
          <ac:spMkLst>
            <pc:docMk/>
            <pc:sldMk cId="3509377502" sldId="267"/>
            <ac:spMk id="5" creationId="{5AC72A19-32B5-4321-89BB-ACB4B28145D9}"/>
          </ac:spMkLst>
        </pc:spChg>
        <pc:spChg chg="add del mod ord">
          <ac:chgData name="Rémy Jovanovic" userId="b61f0a11c376f8d6" providerId="Windows Live" clId="Web-{71FE2C60-74AC-437F-9D0F-65B0EB16D661}" dt="2021-12-12T21:02:41.297" v="43"/>
          <ac:spMkLst>
            <pc:docMk/>
            <pc:sldMk cId="3509377502" sldId="267"/>
            <ac:spMk id="6" creationId="{BE7159F6-7205-4561-A0A5-7BFDD871B260}"/>
          </ac:spMkLst>
        </pc:spChg>
        <pc:spChg chg="add">
          <ac:chgData name="Rémy Jovanovic" userId="b61f0a11c376f8d6" providerId="Windows Live" clId="Web-{71FE2C60-74AC-437F-9D0F-65B0EB16D661}" dt="2021-12-12T21:02:43.078" v="44"/>
          <ac:spMkLst>
            <pc:docMk/>
            <pc:sldMk cId="3509377502" sldId="267"/>
            <ac:spMk id="7" creationId="{C540FA39-A173-4A90-8786-8AEF36C4FA64}"/>
          </ac:spMkLst>
        </pc:spChg>
      </pc:sldChg>
      <pc:sldChg chg="addSp delSp modSp">
        <pc:chgData name="Rémy Jovanovic" userId="b61f0a11c376f8d6" providerId="Windows Live" clId="Web-{71FE2C60-74AC-437F-9D0F-65B0EB16D661}" dt="2021-12-12T22:02:17.299" v="63"/>
        <pc:sldMkLst>
          <pc:docMk/>
          <pc:sldMk cId="779482172" sldId="269"/>
        </pc:sldMkLst>
        <pc:spChg chg="mod">
          <ac:chgData name="Rémy Jovanovic" userId="b61f0a11c376f8d6" providerId="Windows Live" clId="Web-{71FE2C60-74AC-437F-9D0F-65B0EB16D661}" dt="2021-12-12T22:02:07.423" v="58" actId="14100"/>
          <ac:spMkLst>
            <pc:docMk/>
            <pc:sldMk cId="779482172" sldId="269"/>
            <ac:spMk id="2" creationId="{21CA9DAE-D478-485D-A4AA-C9B547897BB7}"/>
          </ac:spMkLst>
        </pc:spChg>
        <pc:spChg chg="del">
          <ac:chgData name="Rémy Jovanovic" userId="b61f0a11c376f8d6" providerId="Windows Live" clId="Web-{71FE2C60-74AC-437F-9D0F-65B0EB16D661}" dt="2021-12-12T21:59:34.699" v="51"/>
          <ac:spMkLst>
            <pc:docMk/>
            <pc:sldMk cId="779482172" sldId="269"/>
            <ac:spMk id="3" creationId="{09484C35-C69D-48B8-8134-3EF29CCCD698}"/>
          </ac:spMkLst>
        </pc:spChg>
        <pc:spChg chg="add del">
          <ac:chgData name="Rémy Jovanovic" userId="b61f0a11c376f8d6" providerId="Windows Live" clId="Web-{71FE2C60-74AC-437F-9D0F-65B0EB16D661}" dt="2021-12-12T22:02:13.392" v="60"/>
          <ac:spMkLst>
            <pc:docMk/>
            <pc:sldMk cId="779482172" sldId="269"/>
            <ac:spMk id="6" creationId="{86A2656F-FD2A-40AE-BC52-37A7EDCC76DC}"/>
          </ac:spMkLst>
        </pc:spChg>
        <pc:picChg chg="add del mod">
          <ac:chgData name="Rémy Jovanovic" userId="b61f0a11c376f8d6" providerId="Windows Live" clId="Web-{71FE2C60-74AC-437F-9D0F-65B0EB16D661}" dt="2021-12-12T22:01:40.376" v="53"/>
          <ac:picMkLst>
            <pc:docMk/>
            <pc:sldMk cId="779482172" sldId="269"/>
            <ac:picMk id="4" creationId="{C2E62E90-D353-4C14-AF8C-9994A1DF4BC7}"/>
          </ac:picMkLst>
        </pc:picChg>
        <pc:picChg chg="add del mod">
          <ac:chgData name="Rémy Jovanovic" userId="b61f0a11c376f8d6" providerId="Windows Live" clId="Web-{71FE2C60-74AC-437F-9D0F-65B0EB16D661}" dt="2021-12-12T22:02:17.299" v="63"/>
          <ac:picMkLst>
            <pc:docMk/>
            <pc:sldMk cId="779482172" sldId="269"/>
            <ac:picMk id="5" creationId="{5D937E34-B716-4122-9DD0-51382F9696FE}"/>
          </ac:picMkLst>
        </pc:picChg>
      </pc:sldChg>
      <pc:sldChg chg="del">
        <pc:chgData name="Rémy Jovanovic" userId="b61f0a11c376f8d6" providerId="Windows Live" clId="Web-{71FE2C60-74AC-437F-9D0F-65B0EB16D661}" dt="2021-12-12T20:56:15.221" v="0"/>
        <pc:sldMkLst>
          <pc:docMk/>
          <pc:sldMk cId="4035538263" sldId="272"/>
        </pc:sldMkLst>
      </pc:sldChg>
      <pc:sldChg chg="addSp delSp modSp add mod ord replId modShow">
        <pc:chgData name="Rémy Jovanovic" userId="b61f0a11c376f8d6" providerId="Windows Live" clId="Web-{71FE2C60-74AC-437F-9D0F-65B0EB16D661}" dt="2021-12-12T21:00:58.623" v="28"/>
        <pc:sldMkLst>
          <pc:docMk/>
          <pc:sldMk cId="3306957584" sldId="275"/>
        </pc:sldMkLst>
        <pc:spChg chg="mod">
          <ac:chgData name="Rémy Jovanovic" userId="b61f0a11c376f8d6" providerId="Windows Live" clId="Web-{71FE2C60-74AC-437F-9D0F-65B0EB16D661}" dt="2021-12-12T21:00:00.554" v="9" actId="20577"/>
          <ac:spMkLst>
            <pc:docMk/>
            <pc:sldMk cId="3306957584" sldId="275"/>
            <ac:spMk id="3" creationId="{90FEFB37-A398-4EF1-B54D-68C31B48554F}"/>
          </ac:spMkLst>
        </pc:spChg>
        <pc:picChg chg="add mod">
          <ac:chgData name="Rémy Jovanovic" userId="b61f0a11c376f8d6" providerId="Windows Live" clId="Web-{71FE2C60-74AC-437F-9D0F-65B0EB16D661}" dt="2021-12-12T21:00:55.560" v="27" actId="1076"/>
          <ac:picMkLst>
            <pc:docMk/>
            <pc:sldMk cId="3306957584" sldId="275"/>
            <ac:picMk id="2" creationId="{6AC92DD3-67A0-4E69-8DBA-FB2FABACCDB0}"/>
          </ac:picMkLst>
        </pc:picChg>
        <pc:picChg chg="del">
          <ac:chgData name="Rémy Jovanovic" userId="b61f0a11c376f8d6" providerId="Windows Live" clId="Web-{71FE2C60-74AC-437F-9D0F-65B0EB16D661}" dt="2021-12-12T21:00:02.320" v="10"/>
          <ac:picMkLst>
            <pc:docMk/>
            <pc:sldMk cId="3306957584" sldId="275"/>
            <ac:picMk id="5" creationId="{2354F45F-023D-406A-B2AC-343D1EE60A81}"/>
          </ac:picMkLst>
        </pc:picChg>
      </pc:sldChg>
    </pc:docChg>
  </pc:docChgLst>
  <pc:docChgLst>
    <pc:chgData name="Rémy Jovanovic" userId="b61f0a11c376f8d6" providerId="Windows Live" clId="Web-{ABE40682-9D68-47CB-B01F-6ED8CB4C0DA0}"/>
    <pc:docChg chg="addSld delSld modSld sldOrd">
      <pc:chgData name="Rémy Jovanovic" userId="b61f0a11c376f8d6" providerId="Windows Live" clId="Web-{ABE40682-9D68-47CB-B01F-6ED8CB4C0DA0}" dt="2021-12-12T22:29:23.671" v="172" actId="20577"/>
      <pc:docMkLst>
        <pc:docMk/>
      </pc:docMkLst>
      <pc:sldChg chg="addSp modSp">
        <pc:chgData name="Rémy Jovanovic" userId="b61f0a11c376f8d6" providerId="Windows Live" clId="Web-{ABE40682-9D68-47CB-B01F-6ED8CB4C0DA0}" dt="2021-12-12T21:57:15.185" v="168" actId="20577"/>
        <pc:sldMkLst>
          <pc:docMk/>
          <pc:sldMk cId="2744705699" sldId="262"/>
        </pc:sldMkLst>
        <pc:spChg chg="add mod">
          <ac:chgData name="Rémy Jovanovic" userId="b61f0a11c376f8d6" providerId="Windows Live" clId="Web-{ABE40682-9D68-47CB-B01F-6ED8CB4C0DA0}" dt="2021-12-12T21:57:15.185" v="168" actId="20577"/>
          <ac:spMkLst>
            <pc:docMk/>
            <pc:sldMk cId="2744705699" sldId="262"/>
            <ac:spMk id="3" creationId="{63EDD733-264A-4637-AA45-F1F2E8606DCA}"/>
          </ac:spMkLst>
        </pc:spChg>
      </pc:sldChg>
      <pc:sldChg chg="addSp modSp">
        <pc:chgData name="Rémy Jovanovic" userId="b61f0a11c376f8d6" providerId="Windows Live" clId="Web-{ABE40682-9D68-47CB-B01F-6ED8CB4C0DA0}" dt="2021-12-12T21:57:04.466" v="164"/>
        <pc:sldMkLst>
          <pc:docMk/>
          <pc:sldMk cId="1014949964" sldId="263"/>
        </pc:sldMkLst>
        <pc:spChg chg="add">
          <ac:chgData name="Rémy Jovanovic" userId="b61f0a11c376f8d6" providerId="Windows Live" clId="Web-{ABE40682-9D68-47CB-B01F-6ED8CB4C0DA0}" dt="2021-12-12T21:57:04.466" v="164"/>
          <ac:spMkLst>
            <pc:docMk/>
            <pc:sldMk cId="1014949964" sldId="263"/>
            <ac:spMk id="3" creationId="{728B694C-CAC0-48F1-A3B1-5929F9BBD3D6}"/>
          </ac:spMkLst>
        </pc:spChg>
        <pc:picChg chg="mod">
          <ac:chgData name="Rémy Jovanovic" userId="b61f0a11c376f8d6" providerId="Windows Live" clId="Web-{ABE40682-9D68-47CB-B01F-6ED8CB4C0DA0}" dt="2021-12-12T21:57:02.715" v="163" actId="1076"/>
          <ac:picMkLst>
            <pc:docMk/>
            <pc:sldMk cId="1014949964" sldId="263"/>
            <ac:picMk id="5" creationId="{46691DA3-DD73-4D4A-94B2-319335DF75C5}"/>
          </ac:picMkLst>
        </pc:picChg>
      </pc:sldChg>
      <pc:sldChg chg="addSp delSp modSp del">
        <pc:chgData name="Rémy Jovanovic" userId="b61f0a11c376f8d6" providerId="Windows Live" clId="Web-{ABE40682-9D68-47CB-B01F-6ED8CB4C0DA0}" dt="2021-12-12T21:53:52.242" v="81"/>
        <pc:sldMkLst>
          <pc:docMk/>
          <pc:sldMk cId="410676700" sldId="264"/>
        </pc:sldMkLst>
        <pc:spChg chg="del">
          <ac:chgData name="Rémy Jovanovic" userId="b61f0a11c376f8d6" providerId="Windows Live" clId="Web-{ABE40682-9D68-47CB-B01F-6ED8CB4C0DA0}" dt="2021-12-12T20:02:12.317" v="29"/>
          <ac:spMkLst>
            <pc:docMk/>
            <pc:sldMk cId="410676700" sldId="264"/>
            <ac:spMk id="4" creationId="{29BA0BB6-ED3C-4AF6-A599-C9E9AC7D60E5}"/>
          </ac:spMkLst>
        </pc:spChg>
        <pc:picChg chg="add del mod">
          <ac:chgData name="Rémy Jovanovic" userId="b61f0a11c376f8d6" providerId="Windows Live" clId="Web-{ABE40682-9D68-47CB-B01F-6ED8CB4C0DA0}" dt="2021-12-12T19:49:28.753" v="23"/>
          <ac:picMkLst>
            <pc:docMk/>
            <pc:sldMk cId="410676700" sldId="264"/>
            <ac:picMk id="2" creationId="{67634FA0-49CF-48B3-A533-C15CF1517808}"/>
          </ac:picMkLst>
        </pc:picChg>
        <pc:picChg chg="add del mod">
          <ac:chgData name="Rémy Jovanovic" userId="b61f0a11c376f8d6" providerId="Windows Live" clId="Web-{ABE40682-9D68-47CB-B01F-6ED8CB4C0DA0}" dt="2021-12-12T20:02:24.099" v="32"/>
          <ac:picMkLst>
            <pc:docMk/>
            <pc:sldMk cId="410676700" sldId="264"/>
            <ac:picMk id="5" creationId="{2354F45F-023D-406A-B2AC-343D1EE60A81}"/>
          </ac:picMkLst>
        </pc:picChg>
        <pc:picChg chg="add del mod">
          <ac:chgData name="Rémy Jovanovic" userId="b61f0a11c376f8d6" providerId="Windows Live" clId="Web-{ABE40682-9D68-47CB-B01F-6ED8CB4C0DA0}" dt="2021-12-12T20:02:44.474" v="34"/>
          <ac:picMkLst>
            <pc:docMk/>
            <pc:sldMk cId="410676700" sldId="264"/>
            <ac:picMk id="6" creationId="{AF500413-3013-4B20-9CAC-3ADE90B65195}"/>
          </ac:picMkLst>
        </pc:picChg>
        <pc:picChg chg="add del mod">
          <ac:chgData name="Rémy Jovanovic" userId="b61f0a11c376f8d6" providerId="Windows Live" clId="Web-{ABE40682-9D68-47CB-B01F-6ED8CB4C0DA0}" dt="2021-12-12T21:53:50.179" v="80"/>
          <ac:picMkLst>
            <pc:docMk/>
            <pc:sldMk cId="410676700" sldId="264"/>
            <ac:picMk id="7" creationId="{03BC7F93-0F44-42BE-A205-970DC3358CD0}"/>
          </ac:picMkLst>
        </pc:picChg>
        <pc:picChg chg="add del mod">
          <ac:chgData name="Rémy Jovanovic" userId="b61f0a11c376f8d6" providerId="Windows Live" clId="Web-{ABE40682-9D68-47CB-B01F-6ED8CB4C0DA0}" dt="2021-12-12T21:53:45.476" v="79"/>
          <ac:picMkLst>
            <pc:docMk/>
            <pc:sldMk cId="410676700" sldId="264"/>
            <ac:picMk id="8" creationId="{8FF622FE-CFC1-4147-9F1D-9361202DD9CE}"/>
          </ac:picMkLst>
        </pc:picChg>
      </pc:sldChg>
      <pc:sldChg chg="modSp">
        <pc:chgData name="Rémy Jovanovic" userId="b61f0a11c376f8d6" providerId="Windows Live" clId="Web-{ABE40682-9D68-47CB-B01F-6ED8CB4C0DA0}" dt="2021-12-12T22:29:23.671" v="172" actId="20577"/>
        <pc:sldMkLst>
          <pc:docMk/>
          <pc:sldMk cId="3047715975" sldId="265"/>
        </pc:sldMkLst>
        <pc:spChg chg="mod">
          <ac:chgData name="Rémy Jovanovic" userId="b61f0a11c376f8d6" providerId="Windows Live" clId="Web-{ABE40682-9D68-47CB-B01F-6ED8CB4C0DA0}" dt="2021-12-12T22:29:23.671" v="172" actId="20577"/>
          <ac:spMkLst>
            <pc:docMk/>
            <pc:sldMk cId="3047715975" sldId="265"/>
            <ac:spMk id="9" creationId="{806CA604-453F-408F-A636-7187FE4E65E5}"/>
          </ac:spMkLst>
        </pc:spChg>
      </pc:sldChg>
      <pc:sldChg chg="addSp modSp add ord replId">
        <pc:chgData name="Rémy Jovanovic" userId="b61f0a11c376f8d6" providerId="Windows Live" clId="Web-{ABE40682-9D68-47CB-B01F-6ED8CB4C0DA0}" dt="2021-12-12T21:56:33.512" v="161" actId="14100"/>
        <pc:sldMkLst>
          <pc:docMk/>
          <pc:sldMk cId="3401268143" sldId="271"/>
        </pc:sldMkLst>
        <pc:spChg chg="mod">
          <ac:chgData name="Rémy Jovanovic" userId="b61f0a11c376f8d6" providerId="Windows Live" clId="Web-{ABE40682-9D68-47CB-B01F-6ED8CB4C0DA0}" dt="2021-12-12T21:56:17.761" v="150" actId="20577"/>
          <ac:spMkLst>
            <pc:docMk/>
            <pc:sldMk cId="3401268143" sldId="271"/>
            <ac:spMk id="3" creationId="{90FEFB37-A398-4EF1-B54D-68C31B48554F}"/>
          </ac:spMkLst>
        </pc:spChg>
        <pc:spChg chg="add mod">
          <ac:chgData name="Rémy Jovanovic" userId="b61f0a11c376f8d6" providerId="Windows Live" clId="Web-{ABE40682-9D68-47CB-B01F-6ED8CB4C0DA0}" dt="2021-12-12T21:55:41.245" v="115" actId="1076"/>
          <ac:spMkLst>
            <pc:docMk/>
            <pc:sldMk cId="3401268143" sldId="271"/>
            <ac:spMk id="4" creationId="{B509100F-E3C8-4D50-BBAC-02E0E725F283}"/>
          </ac:spMkLst>
        </pc:spChg>
        <pc:spChg chg="add mod">
          <ac:chgData name="Rémy Jovanovic" userId="b61f0a11c376f8d6" providerId="Windows Live" clId="Web-{ABE40682-9D68-47CB-B01F-6ED8CB4C0DA0}" dt="2021-12-12T21:56:33.512" v="161" actId="14100"/>
          <ac:spMkLst>
            <pc:docMk/>
            <pc:sldMk cId="3401268143" sldId="271"/>
            <ac:spMk id="6" creationId="{BD039232-3DE2-41B5-B683-1DB4EF1798DC}"/>
          </ac:spMkLst>
        </pc:spChg>
        <pc:picChg chg="add mod">
          <ac:chgData name="Rémy Jovanovic" userId="b61f0a11c376f8d6" providerId="Windows Live" clId="Web-{ABE40682-9D68-47CB-B01F-6ED8CB4C0DA0}" dt="2021-12-12T21:55:35.948" v="113" actId="1076"/>
          <ac:picMkLst>
            <pc:docMk/>
            <pc:sldMk cId="3401268143" sldId="271"/>
            <ac:picMk id="2" creationId="{9ADE72CA-AD5F-40E7-A8E2-D5FBEF6BE8F4}"/>
          </ac:picMkLst>
        </pc:picChg>
        <pc:picChg chg="mod">
          <ac:chgData name="Rémy Jovanovic" userId="b61f0a11c376f8d6" providerId="Windows Live" clId="Web-{ABE40682-9D68-47CB-B01F-6ED8CB4C0DA0}" dt="2021-12-12T21:55:37.307" v="114" actId="1076"/>
          <ac:picMkLst>
            <pc:docMk/>
            <pc:sldMk cId="3401268143" sldId="271"/>
            <ac:picMk id="5" creationId="{2354F45F-023D-406A-B2AC-343D1EE60A81}"/>
          </ac:picMkLst>
        </pc:picChg>
      </pc:sldChg>
      <pc:sldChg chg="delSp add replId">
        <pc:chgData name="Rémy Jovanovic" userId="b61f0a11c376f8d6" providerId="Windows Live" clId="Web-{ABE40682-9D68-47CB-B01F-6ED8CB4C0DA0}" dt="2021-12-12T20:06:17.385" v="40"/>
        <pc:sldMkLst>
          <pc:docMk/>
          <pc:sldMk cId="4035538263" sldId="272"/>
        </pc:sldMkLst>
        <pc:picChg chg="del">
          <ac:chgData name="Rémy Jovanovic" userId="b61f0a11c376f8d6" providerId="Windows Live" clId="Web-{ABE40682-9D68-47CB-B01F-6ED8CB4C0DA0}" dt="2021-12-12T20:06:17.385" v="40"/>
          <ac:picMkLst>
            <pc:docMk/>
            <pc:sldMk cId="4035538263" sldId="272"/>
            <ac:picMk id="5" creationId="{2354F45F-023D-406A-B2AC-343D1EE60A81}"/>
          </ac:picMkLst>
        </pc:picChg>
      </pc:sldChg>
      <pc:sldChg chg="addSp delSp modSp add ord replId">
        <pc:chgData name="Rémy Jovanovic" userId="b61f0a11c376f8d6" providerId="Windows Live" clId="Web-{ABE40682-9D68-47CB-B01F-6ED8CB4C0DA0}" dt="2021-12-12T21:56:13.730" v="145"/>
        <pc:sldMkLst>
          <pc:docMk/>
          <pc:sldMk cId="1286963609" sldId="273"/>
        </pc:sldMkLst>
        <pc:spChg chg="mod">
          <ac:chgData name="Rémy Jovanovic" userId="b61f0a11c376f8d6" providerId="Windows Live" clId="Web-{ABE40682-9D68-47CB-B01F-6ED8CB4C0DA0}" dt="2021-12-12T21:56:11.511" v="144" actId="20577"/>
          <ac:spMkLst>
            <pc:docMk/>
            <pc:sldMk cId="1286963609" sldId="273"/>
            <ac:spMk id="3" creationId="{90FEFB37-A398-4EF1-B54D-68C31B48554F}"/>
          </ac:spMkLst>
        </pc:spChg>
        <pc:picChg chg="add mod">
          <ac:chgData name="Rémy Jovanovic" userId="b61f0a11c376f8d6" providerId="Windows Live" clId="Web-{ABE40682-9D68-47CB-B01F-6ED8CB4C0DA0}" dt="2021-12-12T21:56:01.964" v="131" actId="1076"/>
          <ac:picMkLst>
            <pc:docMk/>
            <pc:sldMk cId="1286963609" sldId="273"/>
            <ac:picMk id="2" creationId="{D23BE951-27A5-4D74-A04A-2A34F6B3005D}"/>
          </ac:picMkLst>
        </pc:picChg>
        <pc:picChg chg="add mod">
          <ac:chgData name="Rémy Jovanovic" userId="b61f0a11c376f8d6" providerId="Windows Live" clId="Web-{ABE40682-9D68-47CB-B01F-6ED8CB4C0DA0}" dt="2021-12-12T21:53:24.772" v="77" actId="1076"/>
          <ac:picMkLst>
            <pc:docMk/>
            <pc:sldMk cId="1286963609" sldId="273"/>
            <ac:picMk id="4" creationId="{39FB5E59-4AAC-4BCE-A8EC-4FA9C0451BCA}"/>
          </ac:picMkLst>
        </pc:picChg>
        <pc:picChg chg="del">
          <ac:chgData name="Rémy Jovanovic" userId="b61f0a11c376f8d6" providerId="Windows Live" clId="Web-{ABE40682-9D68-47CB-B01F-6ED8CB4C0DA0}" dt="2021-12-12T20:06:14.932" v="39"/>
          <ac:picMkLst>
            <pc:docMk/>
            <pc:sldMk cId="1286963609" sldId="273"/>
            <ac:picMk id="7" creationId="{03BC7F93-0F44-42BE-A205-970DC3358CD0}"/>
          </ac:picMkLst>
        </pc:picChg>
      </pc:sldChg>
      <pc:sldChg chg="addSp delSp modSp add del replId">
        <pc:chgData name="Rémy Jovanovic" userId="b61f0a11c376f8d6" providerId="Windows Live" clId="Web-{ABE40682-9D68-47CB-B01F-6ED8CB4C0DA0}" dt="2021-12-12T21:53:28.304" v="78"/>
        <pc:sldMkLst>
          <pc:docMk/>
          <pc:sldMk cId="4262674650" sldId="274"/>
        </pc:sldMkLst>
        <pc:picChg chg="del">
          <ac:chgData name="Rémy Jovanovic" userId="b61f0a11c376f8d6" providerId="Windows Live" clId="Web-{ABE40682-9D68-47CB-B01F-6ED8CB4C0DA0}" dt="2021-12-12T20:09:22.530" v="54"/>
          <ac:picMkLst>
            <pc:docMk/>
            <pc:sldMk cId="4262674650" sldId="274"/>
            <ac:picMk id="2" creationId="{D23BE951-27A5-4D74-A04A-2A34F6B3005D}"/>
          </ac:picMkLst>
        </pc:picChg>
        <pc:picChg chg="add del mod">
          <ac:chgData name="Rémy Jovanovic" userId="b61f0a11c376f8d6" providerId="Windows Live" clId="Web-{ABE40682-9D68-47CB-B01F-6ED8CB4C0DA0}" dt="2021-12-12T21:53:09.537" v="70"/>
          <ac:picMkLst>
            <pc:docMk/>
            <pc:sldMk cId="4262674650" sldId="274"/>
            <ac:picMk id="4" creationId="{4ACC7933-D18D-43A1-875A-1B0948FD4907}"/>
          </ac:picMkLst>
        </pc:picChg>
      </pc:sldChg>
    </pc:docChg>
  </pc:docChgLst>
  <pc:docChgLst>
    <pc:chgData name="Rémy Jovanovic" userId="b61f0a11c376f8d6" providerId="Windows Live" clId="Web-{87D10A3B-03E7-4FAC-99B5-D5DAF7AC30E6}"/>
    <pc:docChg chg="modSld">
      <pc:chgData name="Rémy Jovanovic" userId="b61f0a11c376f8d6" providerId="Windows Live" clId="Web-{87D10A3B-03E7-4FAC-99B5-D5DAF7AC30E6}" dt="2021-12-13T00:20:41.800" v="452" actId="20577"/>
      <pc:docMkLst>
        <pc:docMk/>
      </pc:docMkLst>
      <pc:sldChg chg="modSp">
        <pc:chgData name="Rémy Jovanovic" userId="b61f0a11c376f8d6" providerId="Windows Live" clId="Web-{87D10A3B-03E7-4FAC-99B5-D5DAF7AC30E6}" dt="2021-12-13T00:04:47.414" v="434" actId="20577"/>
        <pc:sldMkLst>
          <pc:docMk/>
          <pc:sldMk cId="3851804839" sldId="258"/>
        </pc:sldMkLst>
        <pc:spChg chg="mod">
          <ac:chgData name="Rémy Jovanovic" userId="b61f0a11c376f8d6" providerId="Windows Live" clId="Web-{87D10A3B-03E7-4FAC-99B5-D5DAF7AC30E6}" dt="2021-12-13T00:04:47.414" v="434" actId="20577"/>
          <ac:spMkLst>
            <pc:docMk/>
            <pc:sldMk cId="3851804839" sldId="258"/>
            <ac:spMk id="3" creationId="{40188CCF-593E-402F-8CB4-6524023BFD39}"/>
          </ac:spMkLst>
        </pc:spChg>
      </pc:sldChg>
      <pc:sldChg chg="delSp modSp">
        <pc:chgData name="Rémy Jovanovic" userId="b61f0a11c376f8d6" providerId="Windows Live" clId="Web-{87D10A3B-03E7-4FAC-99B5-D5DAF7AC30E6}" dt="2021-12-13T00:20:41.800" v="452" actId="20577"/>
        <pc:sldMkLst>
          <pc:docMk/>
          <pc:sldMk cId="3047715975" sldId="265"/>
        </pc:sldMkLst>
        <pc:spChg chg="mod">
          <ac:chgData name="Rémy Jovanovic" userId="b61f0a11c376f8d6" providerId="Windows Live" clId="Web-{87D10A3B-03E7-4FAC-99B5-D5DAF7AC30E6}" dt="2021-12-13T00:11:47.691" v="441" actId="1076"/>
          <ac:spMkLst>
            <pc:docMk/>
            <pc:sldMk cId="3047715975" sldId="265"/>
            <ac:spMk id="5" creationId="{D066A0D0-C920-4907-ADDA-06D5C2B370D6}"/>
          </ac:spMkLst>
        </pc:spChg>
        <pc:spChg chg="mod">
          <ac:chgData name="Rémy Jovanovic" userId="b61f0a11c376f8d6" providerId="Windows Live" clId="Web-{87D10A3B-03E7-4FAC-99B5-D5DAF7AC30E6}" dt="2021-12-13T00:11:52.847" v="442" actId="1076"/>
          <ac:spMkLst>
            <pc:docMk/>
            <pc:sldMk cId="3047715975" sldId="265"/>
            <ac:spMk id="6" creationId="{EC622844-15A2-4CAB-A713-693ED71562F7}"/>
          </ac:spMkLst>
        </pc:spChg>
        <pc:spChg chg="mod">
          <ac:chgData name="Rémy Jovanovic" userId="b61f0a11c376f8d6" providerId="Windows Live" clId="Web-{87D10A3B-03E7-4FAC-99B5-D5DAF7AC30E6}" dt="2021-12-13T00:20:41.800" v="452" actId="20577"/>
          <ac:spMkLst>
            <pc:docMk/>
            <pc:sldMk cId="3047715975" sldId="265"/>
            <ac:spMk id="9" creationId="{806CA604-453F-408F-A636-7187FE4E65E5}"/>
          </ac:spMkLst>
        </pc:spChg>
        <pc:picChg chg="mod">
          <ac:chgData name="Rémy Jovanovic" userId="b61f0a11c376f8d6" providerId="Windows Live" clId="Web-{87D10A3B-03E7-4FAC-99B5-D5DAF7AC30E6}" dt="2021-12-13T00:11:58.238" v="444" actId="1076"/>
          <ac:picMkLst>
            <pc:docMk/>
            <pc:sldMk cId="3047715975" sldId="265"/>
            <ac:picMk id="11" creationId="{4E40A9B7-F9CF-441A-94AA-52C177EAB29E}"/>
          </ac:picMkLst>
        </pc:picChg>
        <pc:picChg chg="mod">
          <ac:chgData name="Rémy Jovanovic" userId="b61f0a11c376f8d6" providerId="Windows Live" clId="Web-{87D10A3B-03E7-4FAC-99B5-D5DAF7AC30E6}" dt="2021-12-13T00:12:06.145" v="445" actId="1076"/>
          <ac:picMkLst>
            <pc:docMk/>
            <pc:sldMk cId="3047715975" sldId="265"/>
            <ac:picMk id="12" creationId="{EE8B07F4-D825-4745-BA9D-BFB34669562C}"/>
          </ac:picMkLst>
        </pc:picChg>
        <pc:picChg chg="del">
          <ac:chgData name="Rémy Jovanovic" userId="b61f0a11c376f8d6" providerId="Windows Live" clId="Web-{87D10A3B-03E7-4FAC-99B5-D5DAF7AC30E6}" dt="2021-12-13T00:11:32.315" v="436"/>
          <ac:picMkLst>
            <pc:docMk/>
            <pc:sldMk cId="3047715975" sldId="265"/>
            <ac:picMk id="17" creationId="{9C281962-825F-4BBF-BC14-AD940C02EAE6}"/>
          </ac:picMkLst>
        </pc:picChg>
        <pc:picChg chg="mod">
          <ac:chgData name="Rémy Jovanovic" userId="b61f0a11c376f8d6" providerId="Windows Live" clId="Web-{87D10A3B-03E7-4FAC-99B5-D5DAF7AC30E6}" dt="2021-12-13T00:11:56.769" v="443" actId="1076"/>
          <ac:picMkLst>
            <pc:docMk/>
            <pc:sldMk cId="3047715975" sldId="265"/>
            <ac:picMk id="18" creationId="{87DC6F78-D264-4CC4-8DD6-116CCA334826}"/>
          </ac:picMkLst>
        </pc:picChg>
      </pc:sldChg>
    </pc:docChg>
  </pc:docChgLst>
  <pc:docChgLst>
    <pc:chgData name="Rémy Jovanovic" userId="b61f0a11c376f8d6" providerId="Windows Live" clId="Web-{AB3F3CF7-C4E5-4163-9E2C-5A1108B4257C}"/>
    <pc:docChg chg="modSld">
      <pc:chgData name="Rémy Jovanovic" userId="b61f0a11c376f8d6" providerId="Windows Live" clId="Web-{AB3F3CF7-C4E5-4163-9E2C-5A1108B4257C}" dt="2021-12-12T21:47:54.909" v="16" actId="20577"/>
      <pc:docMkLst>
        <pc:docMk/>
      </pc:docMkLst>
      <pc:sldChg chg="modSp">
        <pc:chgData name="Rémy Jovanovic" userId="b61f0a11c376f8d6" providerId="Windows Live" clId="Web-{AB3F3CF7-C4E5-4163-9E2C-5A1108B4257C}" dt="2021-12-12T21:47:54.909" v="16" actId="20577"/>
        <pc:sldMkLst>
          <pc:docMk/>
          <pc:sldMk cId="3306957584" sldId="275"/>
        </pc:sldMkLst>
        <pc:spChg chg="mod">
          <ac:chgData name="Rémy Jovanovic" userId="b61f0a11c376f8d6" providerId="Windows Live" clId="Web-{AB3F3CF7-C4E5-4163-9E2C-5A1108B4257C}" dt="2021-12-12T21:47:54.909" v="16" actId="20577"/>
          <ac:spMkLst>
            <pc:docMk/>
            <pc:sldMk cId="3306957584" sldId="275"/>
            <ac:spMk id="3" creationId="{90FEFB37-A398-4EF1-B54D-68C31B48554F}"/>
          </ac:spMkLst>
        </pc:spChg>
      </pc:sldChg>
    </pc:docChg>
  </pc:docChgLst>
  <pc:docChgLst>
    <pc:chgData name="Camille Hascoet" userId="c97944e91d1739a5" providerId="LiveId" clId="{EFAB1AF2-217F-4415-B166-A6D7352A492A}"/>
    <pc:docChg chg="undo custSel modSld">
      <pc:chgData name="Camille Hascoet" userId="c97944e91d1739a5" providerId="LiveId" clId="{EFAB1AF2-217F-4415-B166-A6D7352A492A}" dt="2021-12-13T00:11:23.304" v="163" actId="962"/>
      <pc:docMkLst>
        <pc:docMk/>
      </pc:docMkLst>
      <pc:sldChg chg="addSp modSp mod">
        <pc:chgData name="Camille Hascoet" userId="c97944e91d1739a5" providerId="LiveId" clId="{EFAB1AF2-217F-4415-B166-A6D7352A492A}" dt="2021-12-12T00:38:23.046" v="2" actId="1076"/>
        <pc:sldMkLst>
          <pc:docMk/>
          <pc:sldMk cId="3655290613" sldId="256"/>
        </pc:sldMkLst>
        <pc:picChg chg="add mod">
          <ac:chgData name="Camille Hascoet" userId="c97944e91d1739a5" providerId="LiveId" clId="{EFAB1AF2-217F-4415-B166-A6D7352A492A}" dt="2021-12-12T00:38:23.046" v="2" actId="1076"/>
          <ac:picMkLst>
            <pc:docMk/>
            <pc:sldMk cId="3655290613" sldId="256"/>
            <ac:picMk id="5" creationId="{E697B359-307D-4BD3-86F3-1D7AECE62CCA}"/>
          </ac:picMkLst>
        </pc:picChg>
      </pc:sldChg>
      <pc:sldChg chg="modSp mod">
        <pc:chgData name="Camille Hascoet" userId="c97944e91d1739a5" providerId="LiveId" clId="{EFAB1AF2-217F-4415-B166-A6D7352A492A}" dt="2021-12-12T00:40:17.994" v="125" actId="20577"/>
        <pc:sldMkLst>
          <pc:docMk/>
          <pc:sldMk cId="716468640" sldId="257"/>
        </pc:sldMkLst>
        <pc:spChg chg="mod">
          <ac:chgData name="Camille Hascoet" userId="c97944e91d1739a5" providerId="LiveId" clId="{EFAB1AF2-217F-4415-B166-A6D7352A492A}" dt="2021-12-12T00:40:09.331" v="120" actId="20577"/>
          <ac:spMkLst>
            <pc:docMk/>
            <pc:sldMk cId="716468640" sldId="257"/>
            <ac:spMk id="16" creationId="{013A3827-98D9-4EAA-AC90-25C88B237E8E}"/>
          </ac:spMkLst>
        </pc:spChg>
        <pc:spChg chg="mod">
          <ac:chgData name="Camille Hascoet" userId="c97944e91d1739a5" providerId="LiveId" clId="{EFAB1AF2-217F-4415-B166-A6D7352A492A}" dt="2021-12-12T00:39:03.837" v="34" actId="20577"/>
          <ac:spMkLst>
            <pc:docMk/>
            <pc:sldMk cId="716468640" sldId="257"/>
            <ac:spMk id="17" creationId="{5B47C7E7-282D-42ED-B26C-8B0921FD6BBC}"/>
          </ac:spMkLst>
        </pc:spChg>
        <pc:spChg chg="mod">
          <ac:chgData name="Camille Hascoet" userId="c97944e91d1739a5" providerId="LiveId" clId="{EFAB1AF2-217F-4415-B166-A6D7352A492A}" dt="2021-12-12T00:39:08.672" v="37" actId="20577"/>
          <ac:spMkLst>
            <pc:docMk/>
            <pc:sldMk cId="716468640" sldId="257"/>
            <ac:spMk id="18" creationId="{6547A6F7-A213-4779-88C1-F8F355A7EA41}"/>
          </ac:spMkLst>
        </pc:spChg>
        <pc:spChg chg="mod">
          <ac:chgData name="Camille Hascoet" userId="c97944e91d1739a5" providerId="LiveId" clId="{EFAB1AF2-217F-4415-B166-A6D7352A492A}" dt="2021-12-12T00:40:11.188" v="121" actId="20577"/>
          <ac:spMkLst>
            <pc:docMk/>
            <pc:sldMk cId="716468640" sldId="257"/>
            <ac:spMk id="19" creationId="{E7F21EA4-4683-4D05-AEAD-1BD7699A4739}"/>
          </ac:spMkLst>
        </pc:spChg>
        <pc:spChg chg="mod">
          <ac:chgData name="Camille Hascoet" userId="c97944e91d1739a5" providerId="LiveId" clId="{EFAB1AF2-217F-4415-B166-A6D7352A492A}" dt="2021-12-12T00:39:54.430" v="100" actId="14100"/>
          <ac:spMkLst>
            <pc:docMk/>
            <pc:sldMk cId="716468640" sldId="257"/>
            <ac:spMk id="20" creationId="{5F5BB45B-A012-4BC8-ABBF-D224BFDB19FD}"/>
          </ac:spMkLst>
        </pc:spChg>
        <pc:spChg chg="mod">
          <ac:chgData name="Camille Hascoet" userId="c97944e91d1739a5" providerId="LiveId" clId="{EFAB1AF2-217F-4415-B166-A6D7352A492A}" dt="2021-12-12T00:40:14.353" v="123" actId="20577"/>
          <ac:spMkLst>
            <pc:docMk/>
            <pc:sldMk cId="716468640" sldId="257"/>
            <ac:spMk id="21" creationId="{75CB1111-3F05-48AA-883C-07A628D7E2F0}"/>
          </ac:spMkLst>
        </pc:spChg>
        <pc:spChg chg="mod">
          <ac:chgData name="Camille Hascoet" userId="c97944e91d1739a5" providerId="LiveId" clId="{EFAB1AF2-217F-4415-B166-A6D7352A492A}" dt="2021-12-12T00:39:59.399" v="112" actId="20577"/>
          <ac:spMkLst>
            <pc:docMk/>
            <pc:sldMk cId="716468640" sldId="257"/>
            <ac:spMk id="22" creationId="{AB79337F-F6B3-4F36-98F0-136688008F59}"/>
          </ac:spMkLst>
        </pc:spChg>
        <pc:spChg chg="mod">
          <ac:chgData name="Camille Hascoet" userId="c97944e91d1739a5" providerId="LiveId" clId="{EFAB1AF2-217F-4415-B166-A6D7352A492A}" dt="2021-12-12T00:40:15.826" v="124" actId="20577"/>
          <ac:spMkLst>
            <pc:docMk/>
            <pc:sldMk cId="716468640" sldId="257"/>
            <ac:spMk id="23" creationId="{34603379-5856-4843-93C6-5A44EA4F9229}"/>
          </ac:spMkLst>
        </pc:spChg>
        <pc:spChg chg="mod">
          <ac:chgData name="Camille Hascoet" userId="c97944e91d1739a5" providerId="LiveId" clId="{EFAB1AF2-217F-4415-B166-A6D7352A492A}" dt="2021-12-12T00:39:16.381" v="49" actId="20577"/>
          <ac:spMkLst>
            <pc:docMk/>
            <pc:sldMk cId="716468640" sldId="257"/>
            <ac:spMk id="24" creationId="{8DF68ED3-7D08-479E-91AD-77C84FD6E7A3}"/>
          </ac:spMkLst>
        </pc:spChg>
        <pc:spChg chg="mod">
          <ac:chgData name="Camille Hascoet" userId="c97944e91d1739a5" providerId="LiveId" clId="{EFAB1AF2-217F-4415-B166-A6D7352A492A}" dt="2021-12-12T00:40:12.678" v="122" actId="20577"/>
          <ac:spMkLst>
            <pc:docMk/>
            <pc:sldMk cId="716468640" sldId="257"/>
            <ac:spMk id="25" creationId="{D1C83C28-A8C6-4AE5-B90D-4D417C2883E1}"/>
          </ac:spMkLst>
        </pc:spChg>
        <pc:spChg chg="mod">
          <ac:chgData name="Camille Hascoet" userId="c97944e91d1739a5" providerId="LiveId" clId="{EFAB1AF2-217F-4415-B166-A6D7352A492A}" dt="2021-12-12T00:40:03.662" v="119" actId="20577"/>
          <ac:spMkLst>
            <pc:docMk/>
            <pc:sldMk cId="716468640" sldId="257"/>
            <ac:spMk id="26" creationId="{7305C954-C592-4E43-8342-2288AED03C68}"/>
          </ac:spMkLst>
        </pc:spChg>
        <pc:spChg chg="mod">
          <ac:chgData name="Camille Hascoet" userId="c97944e91d1739a5" providerId="LiveId" clId="{EFAB1AF2-217F-4415-B166-A6D7352A492A}" dt="2021-12-12T00:40:17.994" v="125" actId="20577"/>
          <ac:spMkLst>
            <pc:docMk/>
            <pc:sldMk cId="716468640" sldId="257"/>
            <ac:spMk id="27" creationId="{728436EC-C392-4020-9171-AC02A0A9AB58}"/>
          </ac:spMkLst>
        </pc:spChg>
      </pc:sldChg>
      <pc:sldChg chg="modSp mod">
        <pc:chgData name="Camille Hascoet" userId="c97944e91d1739a5" providerId="LiveId" clId="{EFAB1AF2-217F-4415-B166-A6D7352A492A}" dt="2021-12-13T00:09:05.156" v="157" actId="5793"/>
        <pc:sldMkLst>
          <pc:docMk/>
          <pc:sldMk cId="3851804839" sldId="258"/>
        </pc:sldMkLst>
        <pc:spChg chg="mod">
          <ac:chgData name="Camille Hascoet" userId="c97944e91d1739a5" providerId="LiveId" clId="{EFAB1AF2-217F-4415-B166-A6D7352A492A}" dt="2021-12-13T00:09:05.156" v="157" actId="5793"/>
          <ac:spMkLst>
            <pc:docMk/>
            <pc:sldMk cId="3851804839" sldId="258"/>
            <ac:spMk id="3" creationId="{40188CCF-593E-402F-8CB4-6524023BFD39}"/>
          </ac:spMkLst>
        </pc:spChg>
      </pc:sldChg>
      <pc:sldChg chg="addSp modSp mod modClrScheme chgLayout">
        <pc:chgData name="Camille Hascoet" userId="c97944e91d1739a5" providerId="LiveId" clId="{EFAB1AF2-217F-4415-B166-A6D7352A492A}" dt="2021-12-12T00:40:57.986" v="126" actId="700"/>
        <pc:sldMkLst>
          <pc:docMk/>
          <pc:sldMk cId="2011129477" sldId="259"/>
        </pc:sldMkLst>
        <pc:spChg chg="mod ord">
          <ac:chgData name="Camille Hascoet" userId="c97944e91d1739a5" providerId="LiveId" clId="{EFAB1AF2-217F-4415-B166-A6D7352A492A}" dt="2021-12-12T00:40:57.986" v="126" actId="700"/>
          <ac:spMkLst>
            <pc:docMk/>
            <pc:sldMk cId="2011129477" sldId="259"/>
            <ac:spMk id="2" creationId="{84026670-36EC-41F5-B96F-871F3CB20652}"/>
          </ac:spMkLst>
        </pc:spChg>
        <pc:spChg chg="add mod ord">
          <ac:chgData name="Camille Hascoet" userId="c97944e91d1739a5" providerId="LiveId" clId="{EFAB1AF2-217F-4415-B166-A6D7352A492A}" dt="2021-12-12T00:40:57.986" v="126" actId="700"/>
          <ac:spMkLst>
            <pc:docMk/>
            <pc:sldMk cId="2011129477" sldId="259"/>
            <ac:spMk id="3" creationId="{58C4E373-BD1A-47EC-A197-D2DF4F8074B8}"/>
          </ac:spMkLst>
        </pc:spChg>
      </pc:sldChg>
      <pc:sldChg chg="addSp modSp mod modClrScheme chgLayout">
        <pc:chgData name="Camille Hascoet" userId="c97944e91d1739a5" providerId="LiveId" clId="{EFAB1AF2-217F-4415-B166-A6D7352A492A}" dt="2021-12-12T00:41:02.804" v="127" actId="700"/>
        <pc:sldMkLst>
          <pc:docMk/>
          <pc:sldMk cId="1231709228" sldId="261"/>
        </pc:sldMkLst>
        <pc:spChg chg="mod ord">
          <ac:chgData name="Camille Hascoet" userId="c97944e91d1739a5" providerId="LiveId" clId="{EFAB1AF2-217F-4415-B166-A6D7352A492A}" dt="2021-12-12T00:41:02.804" v="127" actId="700"/>
          <ac:spMkLst>
            <pc:docMk/>
            <pc:sldMk cId="1231709228" sldId="261"/>
            <ac:spMk id="2" creationId="{F4E8DAEF-8611-41D1-AED6-7859BC943593}"/>
          </ac:spMkLst>
        </pc:spChg>
        <pc:spChg chg="add mod ord">
          <ac:chgData name="Camille Hascoet" userId="c97944e91d1739a5" providerId="LiveId" clId="{EFAB1AF2-217F-4415-B166-A6D7352A492A}" dt="2021-12-12T00:41:02.804" v="127" actId="700"/>
          <ac:spMkLst>
            <pc:docMk/>
            <pc:sldMk cId="1231709228" sldId="261"/>
            <ac:spMk id="3" creationId="{1ED69E5A-F5E0-40A9-9186-130E7F3E5C83}"/>
          </ac:spMkLst>
        </pc:spChg>
      </pc:sldChg>
      <pc:sldChg chg="addSp modSp mod modClrScheme chgLayout">
        <pc:chgData name="Camille Hascoet" userId="c97944e91d1739a5" providerId="LiveId" clId="{EFAB1AF2-217F-4415-B166-A6D7352A492A}" dt="2021-12-12T00:41:10.103" v="128" actId="700"/>
        <pc:sldMkLst>
          <pc:docMk/>
          <pc:sldMk cId="2744705699" sldId="262"/>
        </pc:sldMkLst>
        <pc:spChg chg="mod ord">
          <ac:chgData name="Camille Hascoet" userId="c97944e91d1739a5" providerId="LiveId" clId="{EFAB1AF2-217F-4415-B166-A6D7352A492A}" dt="2021-12-12T00:41:10.103" v="128" actId="700"/>
          <ac:spMkLst>
            <pc:docMk/>
            <pc:sldMk cId="2744705699" sldId="262"/>
            <ac:spMk id="2" creationId="{7867EA76-FE3C-480A-BD37-9546E9EE9FC5}"/>
          </ac:spMkLst>
        </pc:spChg>
        <pc:spChg chg="add mod ord">
          <ac:chgData name="Camille Hascoet" userId="c97944e91d1739a5" providerId="LiveId" clId="{EFAB1AF2-217F-4415-B166-A6D7352A492A}" dt="2021-12-12T00:41:10.103" v="128" actId="700"/>
          <ac:spMkLst>
            <pc:docMk/>
            <pc:sldMk cId="2744705699" sldId="262"/>
            <ac:spMk id="3" creationId="{E38DFF43-88C0-46AC-AED9-B3E37CBAF61F}"/>
          </ac:spMkLst>
        </pc:spChg>
      </pc:sldChg>
      <pc:sldChg chg="addSp modSp mod modClrScheme chgLayout">
        <pc:chgData name="Camille Hascoet" userId="c97944e91d1739a5" providerId="LiveId" clId="{EFAB1AF2-217F-4415-B166-A6D7352A492A}" dt="2021-12-12T00:41:14.463" v="129" actId="700"/>
        <pc:sldMkLst>
          <pc:docMk/>
          <pc:sldMk cId="1014949964" sldId="263"/>
        </pc:sldMkLst>
        <pc:spChg chg="mod ord">
          <ac:chgData name="Camille Hascoet" userId="c97944e91d1739a5" providerId="LiveId" clId="{EFAB1AF2-217F-4415-B166-A6D7352A492A}" dt="2021-12-12T00:41:14.463" v="129" actId="700"/>
          <ac:spMkLst>
            <pc:docMk/>
            <pc:sldMk cId="1014949964" sldId="263"/>
            <ac:spMk id="2" creationId="{BA19F325-3675-479A-8770-AE65E9DA8488}"/>
          </ac:spMkLst>
        </pc:spChg>
        <pc:spChg chg="add mod ord">
          <ac:chgData name="Camille Hascoet" userId="c97944e91d1739a5" providerId="LiveId" clId="{EFAB1AF2-217F-4415-B166-A6D7352A492A}" dt="2021-12-12T00:41:14.463" v="129" actId="700"/>
          <ac:spMkLst>
            <pc:docMk/>
            <pc:sldMk cId="1014949964" sldId="263"/>
            <ac:spMk id="3" creationId="{943FEDA6-6176-4ECA-A10E-BF5AEC52FB77}"/>
          </ac:spMkLst>
        </pc:spChg>
      </pc:sldChg>
      <pc:sldChg chg="addSp modSp mod modClrScheme chgLayout">
        <pc:chgData name="Camille Hascoet" userId="c97944e91d1739a5" providerId="LiveId" clId="{EFAB1AF2-217F-4415-B166-A6D7352A492A}" dt="2021-12-12T00:41:19.520" v="130" actId="700"/>
        <pc:sldMkLst>
          <pc:docMk/>
          <pc:sldMk cId="410676700" sldId="264"/>
        </pc:sldMkLst>
        <pc:spChg chg="mod ord">
          <ac:chgData name="Camille Hascoet" userId="c97944e91d1739a5" providerId="LiveId" clId="{EFAB1AF2-217F-4415-B166-A6D7352A492A}" dt="2021-12-12T00:41:19.520" v="130" actId="700"/>
          <ac:spMkLst>
            <pc:docMk/>
            <pc:sldMk cId="410676700" sldId="264"/>
            <ac:spMk id="3" creationId="{90FEFB37-A398-4EF1-B54D-68C31B48554F}"/>
          </ac:spMkLst>
        </pc:spChg>
        <pc:spChg chg="add mod ord">
          <ac:chgData name="Camille Hascoet" userId="c97944e91d1739a5" providerId="LiveId" clId="{EFAB1AF2-217F-4415-B166-A6D7352A492A}" dt="2021-12-12T00:41:19.520" v="130" actId="700"/>
          <ac:spMkLst>
            <pc:docMk/>
            <pc:sldMk cId="410676700" sldId="264"/>
            <ac:spMk id="4" creationId="{29BA0BB6-ED3C-4AF6-A599-C9E9AC7D60E5}"/>
          </ac:spMkLst>
        </pc:spChg>
      </pc:sldChg>
      <pc:sldChg chg="addSp delSp modSp mod">
        <pc:chgData name="Camille Hascoet" userId="c97944e91d1739a5" providerId="LiveId" clId="{EFAB1AF2-217F-4415-B166-A6D7352A492A}" dt="2021-12-13T00:11:23.304" v="163" actId="962"/>
        <pc:sldMkLst>
          <pc:docMk/>
          <pc:sldMk cId="3047715975" sldId="265"/>
        </pc:sldMkLst>
        <pc:spChg chg="mod">
          <ac:chgData name="Camille Hascoet" userId="c97944e91d1739a5" providerId="LiveId" clId="{EFAB1AF2-217F-4415-B166-A6D7352A492A}" dt="2021-12-12T19:10:30.572" v="143" actId="20577"/>
          <ac:spMkLst>
            <pc:docMk/>
            <pc:sldMk cId="3047715975" sldId="265"/>
            <ac:spMk id="2" creationId="{1F73C9C2-E109-4380-BE41-70998DF90BA1}"/>
          </ac:spMkLst>
        </pc:spChg>
        <pc:spChg chg="mod">
          <ac:chgData name="Camille Hascoet" userId="c97944e91d1739a5" providerId="LiveId" clId="{EFAB1AF2-217F-4415-B166-A6D7352A492A}" dt="2021-12-12T19:10:33.737" v="150" actId="20577"/>
          <ac:spMkLst>
            <pc:docMk/>
            <pc:sldMk cId="3047715975" sldId="265"/>
            <ac:spMk id="5" creationId="{D066A0D0-C920-4907-ADDA-06D5C2B370D6}"/>
          </ac:spMkLst>
        </pc:spChg>
        <pc:spChg chg="mod">
          <ac:chgData name="Camille Hascoet" userId="c97944e91d1739a5" providerId="LiveId" clId="{EFAB1AF2-217F-4415-B166-A6D7352A492A}" dt="2021-12-12T19:10:36.696" v="154" actId="20577"/>
          <ac:spMkLst>
            <pc:docMk/>
            <pc:sldMk cId="3047715975" sldId="265"/>
            <ac:spMk id="8" creationId="{937FDDE4-C416-4B89-A657-4E0AE0D002BD}"/>
          </ac:spMkLst>
        </pc:spChg>
        <pc:spChg chg="mod">
          <ac:chgData name="Camille Hascoet" userId="c97944e91d1739a5" providerId="LiveId" clId="{EFAB1AF2-217F-4415-B166-A6D7352A492A}" dt="2021-12-12T22:43:03.140" v="155" actId="14100"/>
          <ac:spMkLst>
            <pc:docMk/>
            <pc:sldMk cId="3047715975" sldId="265"/>
            <ac:spMk id="9" creationId="{806CA604-453F-408F-A636-7187FE4E65E5}"/>
          </ac:spMkLst>
        </pc:spChg>
        <pc:spChg chg="mod">
          <ac:chgData name="Camille Hascoet" userId="c97944e91d1739a5" providerId="LiveId" clId="{EFAB1AF2-217F-4415-B166-A6D7352A492A}" dt="2021-12-12T19:10:23.808" v="134" actId="1076"/>
          <ac:spMkLst>
            <pc:docMk/>
            <pc:sldMk cId="3047715975" sldId="265"/>
            <ac:spMk id="10" creationId="{C29BBCD6-4590-44FF-88ED-C66A13B1B3FA}"/>
          </ac:spMkLst>
        </pc:spChg>
        <pc:spChg chg="del">
          <ac:chgData name="Camille Hascoet" userId="c97944e91d1739a5" providerId="LiveId" clId="{EFAB1AF2-217F-4415-B166-A6D7352A492A}" dt="2021-12-12T19:10:06.851" v="132" actId="478"/>
          <ac:spMkLst>
            <pc:docMk/>
            <pc:sldMk cId="3047715975" sldId="265"/>
            <ac:spMk id="11" creationId="{7F654FE9-D322-48F6-B416-B6A9DB37BECF}"/>
          </ac:spMkLst>
        </pc:spChg>
        <pc:spChg chg="del">
          <ac:chgData name="Camille Hascoet" userId="c97944e91d1739a5" providerId="LiveId" clId="{EFAB1AF2-217F-4415-B166-A6D7352A492A}" dt="2021-12-12T19:10:03.560" v="131" actId="478"/>
          <ac:spMkLst>
            <pc:docMk/>
            <pc:sldMk cId="3047715975" sldId="265"/>
            <ac:spMk id="12" creationId="{D09E28C5-B7FC-40EA-A4C3-2AA3D4198D66}"/>
          </ac:spMkLst>
        </pc:spChg>
        <pc:spChg chg="del">
          <ac:chgData name="Camille Hascoet" userId="c97944e91d1739a5" providerId="LiveId" clId="{EFAB1AF2-217F-4415-B166-A6D7352A492A}" dt="2021-12-12T19:10:08.649" v="133" actId="478"/>
          <ac:spMkLst>
            <pc:docMk/>
            <pc:sldMk cId="3047715975" sldId="265"/>
            <ac:spMk id="13" creationId="{B998BF1C-0EF1-45AD-822B-73733C5449F4}"/>
          </ac:spMkLst>
        </pc:spChg>
        <pc:picChg chg="add mod">
          <ac:chgData name="Camille Hascoet" userId="c97944e91d1739a5" providerId="LiveId" clId="{EFAB1AF2-217F-4415-B166-A6D7352A492A}" dt="2021-12-13T00:09:32.680" v="159" actId="1076"/>
          <ac:picMkLst>
            <pc:docMk/>
            <pc:sldMk cId="3047715975" sldId="265"/>
            <ac:picMk id="17" creationId="{9C281962-825F-4BBF-BC14-AD940C02EAE6}"/>
          </ac:picMkLst>
        </pc:picChg>
        <pc:picChg chg="add mod">
          <ac:chgData name="Camille Hascoet" userId="c97944e91d1739a5" providerId="LiveId" clId="{EFAB1AF2-217F-4415-B166-A6D7352A492A}" dt="2021-12-13T00:11:23.304" v="163" actId="962"/>
          <ac:picMkLst>
            <pc:docMk/>
            <pc:sldMk cId="3047715975" sldId="265"/>
            <ac:picMk id="18" creationId="{87DC6F78-D264-4CC4-8DD6-116CCA334826}"/>
          </ac:picMkLst>
        </pc:picChg>
      </pc:sldChg>
    </pc:docChg>
  </pc:docChgLst>
  <pc:docChgLst>
    <pc:chgData name="Stéphanie Rajoël" userId="964db9143f7ad9e9" providerId="Windows Live" clId="Web-{8BF20E2A-F9AC-4AA7-ADFB-3C3C1B2B89A4}"/>
    <pc:docChg chg="mod addSld delSld modSld sldOrd modMainMaster">
      <pc:chgData name="Stéphanie Rajoël" userId="964db9143f7ad9e9" providerId="Windows Live" clId="Web-{8BF20E2A-F9AC-4AA7-ADFB-3C3C1B2B89A4}" dt="2021-12-12T23:04:08.188" v="1974"/>
      <pc:docMkLst>
        <pc:docMk/>
      </pc:docMkLst>
      <pc:sldChg chg="modSp">
        <pc:chgData name="Stéphanie Rajoël" userId="964db9143f7ad9e9" providerId="Windows Live" clId="Web-{8BF20E2A-F9AC-4AA7-ADFB-3C3C1B2B89A4}" dt="2021-12-12T18:08:04.778" v="613" actId="1076"/>
        <pc:sldMkLst>
          <pc:docMk/>
          <pc:sldMk cId="3655290613" sldId="256"/>
        </pc:sldMkLst>
        <pc:spChg chg="mod">
          <ac:chgData name="Stéphanie Rajoël" userId="964db9143f7ad9e9" providerId="Windows Live" clId="Web-{8BF20E2A-F9AC-4AA7-ADFB-3C3C1B2B89A4}" dt="2021-12-12T18:08:04.778" v="613" actId="1076"/>
          <ac:spMkLst>
            <pc:docMk/>
            <pc:sldMk cId="3655290613" sldId="256"/>
            <ac:spMk id="2" creationId="{6841C9C7-EB28-49D0-B414-A2D0D9508955}"/>
          </ac:spMkLst>
        </pc:spChg>
        <pc:spChg chg="mod">
          <ac:chgData name="Stéphanie Rajoël" userId="964db9143f7ad9e9" providerId="Windows Live" clId="Web-{8BF20E2A-F9AC-4AA7-ADFB-3C3C1B2B89A4}" dt="2021-12-12T18:07:57.902" v="612" actId="20577"/>
          <ac:spMkLst>
            <pc:docMk/>
            <pc:sldMk cId="3655290613" sldId="256"/>
            <ac:spMk id="3" creationId="{61E424D7-E9C4-4C85-B268-8AE72316C18E}"/>
          </ac:spMkLst>
        </pc:spChg>
      </pc:sldChg>
      <pc:sldChg chg="modSp">
        <pc:chgData name="Stéphanie Rajoël" userId="964db9143f7ad9e9" providerId="Windows Live" clId="Web-{8BF20E2A-F9AC-4AA7-ADFB-3C3C1B2B89A4}" dt="2021-12-12T18:09:20.283" v="619" actId="20577"/>
        <pc:sldMkLst>
          <pc:docMk/>
          <pc:sldMk cId="716468640" sldId="257"/>
        </pc:sldMkLst>
        <pc:spChg chg="mod">
          <ac:chgData name="Stéphanie Rajoël" userId="964db9143f7ad9e9" providerId="Windows Live" clId="Web-{8BF20E2A-F9AC-4AA7-ADFB-3C3C1B2B89A4}" dt="2021-12-12T18:06:29.866" v="592" actId="20577"/>
          <ac:spMkLst>
            <pc:docMk/>
            <pc:sldMk cId="716468640" sldId="257"/>
            <ac:spMk id="20" creationId="{5F5BB45B-A012-4BC8-ABBF-D224BFDB19FD}"/>
          </ac:spMkLst>
        </pc:spChg>
        <pc:spChg chg="mod">
          <ac:chgData name="Stéphanie Rajoël" userId="964db9143f7ad9e9" providerId="Windows Live" clId="Web-{8BF20E2A-F9AC-4AA7-ADFB-3C3C1B2B89A4}" dt="2021-12-12T18:09:20.283" v="619" actId="20577"/>
          <ac:spMkLst>
            <pc:docMk/>
            <pc:sldMk cId="716468640" sldId="257"/>
            <ac:spMk id="22" creationId="{AB79337F-F6B3-4F36-98F0-136688008F59}"/>
          </ac:spMkLst>
        </pc:spChg>
      </pc:sldChg>
      <pc:sldChg chg="addSp delSp modSp">
        <pc:chgData name="Stéphanie Rajoël" userId="964db9143f7ad9e9" providerId="Windows Live" clId="Web-{8BF20E2A-F9AC-4AA7-ADFB-3C3C1B2B89A4}" dt="2021-12-12T19:07:54.333" v="1657" actId="1076"/>
        <pc:sldMkLst>
          <pc:docMk/>
          <pc:sldMk cId="2011129477" sldId="259"/>
        </pc:sldMkLst>
        <pc:spChg chg="mod">
          <ac:chgData name="Stéphanie Rajoël" userId="964db9143f7ad9e9" providerId="Windows Live" clId="Web-{8BF20E2A-F9AC-4AA7-ADFB-3C3C1B2B89A4}" dt="2021-12-12T19:07:38.691" v="1624" actId="1076"/>
          <ac:spMkLst>
            <pc:docMk/>
            <pc:sldMk cId="2011129477" sldId="259"/>
            <ac:spMk id="2" creationId="{84026670-36EC-41F5-B96F-871F3CB20652}"/>
          </ac:spMkLst>
        </pc:spChg>
        <pc:spChg chg="del">
          <ac:chgData name="Stéphanie Rajoël" userId="964db9143f7ad9e9" providerId="Windows Live" clId="Web-{8BF20E2A-F9AC-4AA7-ADFB-3C3C1B2B89A4}" dt="2021-12-12T18:10:24.849" v="627"/>
          <ac:spMkLst>
            <pc:docMk/>
            <pc:sldMk cId="2011129477" sldId="259"/>
            <ac:spMk id="3" creationId="{58C4E373-BD1A-47EC-A197-D2DF4F8074B8}"/>
          </ac:spMkLst>
        </pc:spChg>
        <pc:graphicFrameChg chg="add del">
          <ac:chgData name="Stéphanie Rajoël" userId="964db9143f7ad9e9" providerId="Windows Live" clId="Web-{8BF20E2A-F9AC-4AA7-ADFB-3C3C1B2B89A4}" dt="2021-12-12T18:10:32.725" v="629"/>
          <ac:graphicFrameMkLst>
            <pc:docMk/>
            <pc:sldMk cId="2011129477" sldId="259"/>
            <ac:graphicFrameMk id="4" creationId="{4CC68C97-8DDB-442E-AACE-E82A0CE8A868}"/>
          </ac:graphicFrameMkLst>
        </pc:graphicFrameChg>
        <pc:graphicFrameChg chg="add mod modGraphic">
          <ac:chgData name="Stéphanie Rajoël" userId="964db9143f7ad9e9" providerId="Windows Live" clId="Web-{8BF20E2A-F9AC-4AA7-ADFB-3C3C1B2B89A4}" dt="2021-12-12T19:07:54.333" v="1657" actId="1076"/>
          <ac:graphicFrameMkLst>
            <pc:docMk/>
            <pc:sldMk cId="2011129477" sldId="259"/>
            <ac:graphicFrameMk id="5" creationId="{7372FFDD-2324-4437-A13C-D3F488901EF6}"/>
          </ac:graphicFrameMkLst>
        </pc:graphicFrameChg>
      </pc:sldChg>
      <pc:sldChg chg="addSp delSp modSp">
        <pc:chgData name="Stéphanie Rajoël" userId="964db9143f7ad9e9" providerId="Windows Live" clId="Web-{8BF20E2A-F9AC-4AA7-ADFB-3C3C1B2B89A4}" dt="2021-12-12T18:36:10.478" v="1051"/>
        <pc:sldMkLst>
          <pc:docMk/>
          <pc:sldMk cId="3319725971" sldId="260"/>
        </pc:sldMkLst>
        <pc:spChg chg="mod">
          <ac:chgData name="Stéphanie Rajoël" userId="964db9143f7ad9e9" providerId="Windows Live" clId="Web-{8BF20E2A-F9AC-4AA7-ADFB-3C3C1B2B89A4}" dt="2021-12-12T17:48:14.249" v="520" actId="20577"/>
          <ac:spMkLst>
            <pc:docMk/>
            <pc:sldMk cId="3319725971" sldId="260"/>
            <ac:spMk id="2" creationId="{CA9DBEC3-6C5B-40CE-8AF0-AC5396A6B1C0}"/>
          </ac:spMkLst>
        </pc:spChg>
        <pc:spChg chg="del">
          <ac:chgData name="Stéphanie Rajoël" userId="964db9143f7ad9e9" providerId="Windows Live" clId="Web-{8BF20E2A-F9AC-4AA7-ADFB-3C3C1B2B89A4}" dt="2021-12-12T17:31:44.046" v="124"/>
          <ac:spMkLst>
            <pc:docMk/>
            <pc:sldMk cId="3319725971" sldId="260"/>
            <ac:spMk id="3" creationId="{972760BF-542F-4DA2-946F-6E9EF5EB82AB}"/>
          </ac:spMkLst>
        </pc:spChg>
        <pc:graphicFrameChg chg="add mod modGraphic">
          <ac:chgData name="Stéphanie Rajoël" userId="964db9143f7ad9e9" providerId="Windows Live" clId="Web-{8BF20E2A-F9AC-4AA7-ADFB-3C3C1B2B89A4}" dt="2021-12-12T18:36:10.478" v="1051"/>
          <ac:graphicFrameMkLst>
            <pc:docMk/>
            <pc:sldMk cId="3319725971" sldId="260"/>
            <ac:graphicFrameMk id="4" creationId="{283C3246-B2B9-4A68-B35D-886A31FEF1C1}"/>
          </ac:graphicFrameMkLst>
        </pc:graphicFrameChg>
      </pc:sldChg>
      <pc:sldChg chg="addSp delSp modSp">
        <pc:chgData name="Stéphanie Rajoël" userId="964db9143f7ad9e9" providerId="Windows Live" clId="Web-{8BF20E2A-F9AC-4AA7-ADFB-3C3C1B2B89A4}" dt="2021-12-12T14:28:08.613" v="76" actId="1076"/>
        <pc:sldMkLst>
          <pc:docMk/>
          <pc:sldMk cId="1231709228" sldId="261"/>
        </pc:sldMkLst>
        <pc:spChg chg="mod">
          <ac:chgData name="Stéphanie Rajoël" userId="964db9143f7ad9e9" providerId="Windows Live" clId="Web-{8BF20E2A-F9AC-4AA7-ADFB-3C3C1B2B89A4}" dt="2021-12-12T13:59:11.784" v="5" actId="20577"/>
          <ac:spMkLst>
            <pc:docMk/>
            <pc:sldMk cId="1231709228" sldId="261"/>
            <ac:spMk id="2" creationId="{F4E8DAEF-8611-41D1-AED6-7859BC943593}"/>
          </ac:spMkLst>
        </pc:spChg>
        <pc:spChg chg="del">
          <ac:chgData name="Stéphanie Rajoël" userId="964db9143f7ad9e9" providerId="Windows Live" clId="Web-{8BF20E2A-F9AC-4AA7-ADFB-3C3C1B2B89A4}" dt="2021-12-12T13:59:36.691" v="6"/>
          <ac:spMkLst>
            <pc:docMk/>
            <pc:sldMk cId="1231709228" sldId="261"/>
            <ac:spMk id="3" creationId="{1ED69E5A-F5E0-40A9-9186-130E7F3E5C83}"/>
          </ac:spMkLst>
        </pc:spChg>
        <pc:picChg chg="add del mod">
          <ac:chgData name="Stéphanie Rajoël" userId="964db9143f7ad9e9" providerId="Windows Live" clId="Web-{8BF20E2A-F9AC-4AA7-ADFB-3C3C1B2B89A4}" dt="2021-12-12T14:27:00.596" v="67"/>
          <ac:picMkLst>
            <pc:docMk/>
            <pc:sldMk cId="1231709228" sldId="261"/>
            <ac:picMk id="4" creationId="{B8BD5375-61F9-4871-9E32-742D8CA50C36}"/>
          </ac:picMkLst>
        </pc:picChg>
        <pc:picChg chg="add del mod">
          <ac:chgData name="Stéphanie Rajoël" userId="964db9143f7ad9e9" providerId="Windows Live" clId="Web-{8BF20E2A-F9AC-4AA7-ADFB-3C3C1B2B89A4}" dt="2021-12-12T14:27:44.409" v="72"/>
          <ac:picMkLst>
            <pc:docMk/>
            <pc:sldMk cId="1231709228" sldId="261"/>
            <ac:picMk id="5" creationId="{0B8928C7-3F4E-4124-AF22-202AAF262588}"/>
          </ac:picMkLst>
        </pc:picChg>
        <pc:picChg chg="add mod">
          <ac:chgData name="Stéphanie Rajoël" userId="964db9143f7ad9e9" providerId="Windows Live" clId="Web-{8BF20E2A-F9AC-4AA7-ADFB-3C3C1B2B89A4}" dt="2021-12-12T14:28:08.613" v="76" actId="1076"/>
          <ac:picMkLst>
            <pc:docMk/>
            <pc:sldMk cId="1231709228" sldId="261"/>
            <ac:picMk id="6" creationId="{78BC3C26-9B2F-43A1-8CBD-550B34F03537}"/>
          </ac:picMkLst>
        </pc:picChg>
      </pc:sldChg>
      <pc:sldChg chg="addSp delSp modSp ord">
        <pc:chgData name="Stéphanie Rajoël" userId="964db9143f7ad9e9" providerId="Windows Live" clId="Web-{8BF20E2A-F9AC-4AA7-ADFB-3C3C1B2B89A4}" dt="2021-12-12T14:51:37.012" v="114" actId="1076"/>
        <pc:sldMkLst>
          <pc:docMk/>
          <pc:sldMk cId="2744705699" sldId="262"/>
        </pc:sldMkLst>
        <pc:spChg chg="del">
          <ac:chgData name="Stéphanie Rajoël" userId="964db9143f7ad9e9" providerId="Windows Live" clId="Web-{8BF20E2A-F9AC-4AA7-ADFB-3C3C1B2B89A4}" dt="2021-12-12T14:49:16.040" v="77"/>
          <ac:spMkLst>
            <pc:docMk/>
            <pc:sldMk cId="2744705699" sldId="262"/>
            <ac:spMk id="3" creationId="{E38DFF43-88C0-46AC-AED9-B3E37CBAF61F}"/>
          </ac:spMkLst>
        </pc:spChg>
        <pc:spChg chg="add mod">
          <ac:chgData name="Stéphanie Rajoël" userId="964db9143f7ad9e9" providerId="Windows Live" clId="Web-{8BF20E2A-F9AC-4AA7-ADFB-3C3C1B2B89A4}" dt="2021-12-12T14:51:25.605" v="111" actId="1076"/>
          <ac:spMkLst>
            <pc:docMk/>
            <pc:sldMk cId="2744705699" sldId="262"/>
            <ac:spMk id="5" creationId="{B4B4F2B2-49C2-4DE0-B809-51767215CBF9}"/>
          </ac:spMkLst>
        </pc:spChg>
        <pc:picChg chg="add mod">
          <ac:chgData name="Stéphanie Rajoël" userId="964db9143f7ad9e9" providerId="Windows Live" clId="Web-{8BF20E2A-F9AC-4AA7-ADFB-3C3C1B2B89A4}" dt="2021-12-12T14:51:37.012" v="114" actId="1076"/>
          <ac:picMkLst>
            <pc:docMk/>
            <pc:sldMk cId="2744705699" sldId="262"/>
            <ac:picMk id="4" creationId="{16A178C9-C894-4E09-B891-CA433548D1B8}"/>
          </ac:picMkLst>
        </pc:picChg>
      </pc:sldChg>
      <pc:sldChg chg="addSp delSp modSp">
        <pc:chgData name="Stéphanie Rajoël" userId="964db9143f7ad9e9" providerId="Windows Live" clId="Web-{8BF20E2A-F9AC-4AA7-ADFB-3C3C1B2B89A4}" dt="2021-12-12T23:04:08.188" v="1974"/>
        <pc:sldMkLst>
          <pc:docMk/>
          <pc:sldMk cId="1014949964" sldId="263"/>
        </pc:sldMkLst>
        <pc:spChg chg="mod">
          <ac:chgData name="Stéphanie Rajoël" userId="964db9143f7ad9e9" providerId="Windows Live" clId="Web-{8BF20E2A-F9AC-4AA7-ADFB-3C3C1B2B89A4}" dt="2021-12-12T18:05:43.396" v="574" actId="20577"/>
          <ac:spMkLst>
            <pc:docMk/>
            <pc:sldMk cId="1014949964" sldId="263"/>
            <ac:spMk id="2" creationId="{BA19F325-3675-479A-8770-AE65E9DA8488}"/>
          </ac:spMkLst>
        </pc:spChg>
        <pc:spChg chg="del mod">
          <ac:chgData name="Stéphanie Rajoël" userId="964db9143f7ad9e9" providerId="Windows Live" clId="Web-{8BF20E2A-F9AC-4AA7-ADFB-3C3C1B2B89A4}" dt="2021-12-12T23:04:08.188" v="1974"/>
          <ac:spMkLst>
            <pc:docMk/>
            <pc:sldMk cId="1014949964" sldId="263"/>
            <ac:spMk id="3" creationId="{728B694C-CAC0-48F1-A3B1-5929F9BBD3D6}"/>
          </ac:spMkLst>
        </pc:spChg>
        <pc:spChg chg="del">
          <ac:chgData name="Stéphanie Rajoël" userId="964db9143f7ad9e9" providerId="Windows Live" clId="Web-{8BF20E2A-F9AC-4AA7-ADFB-3C3C1B2B89A4}" dt="2021-12-12T17:27:12.435" v="115"/>
          <ac:spMkLst>
            <pc:docMk/>
            <pc:sldMk cId="1014949964" sldId="263"/>
            <ac:spMk id="3" creationId="{943FEDA6-6176-4ECA-A10E-BF5AEC52FB77}"/>
          </ac:spMkLst>
        </pc:spChg>
        <pc:picChg chg="add del mod">
          <ac:chgData name="Stéphanie Rajoël" userId="964db9143f7ad9e9" providerId="Windows Live" clId="Web-{8BF20E2A-F9AC-4AA7-ADFB-3C3C1B2B89A4}" dt="2021-12-12T17:30:13.197" v="119"/>
          <ac:picMkLst>
            <pc:docMk/>
            <pc:sldMk cId="1014949964" sldId="263"/>
            <ac:picMk id="4" creationId="{CCA3C99F-D7CA-4ABD-9A6B-3B8BCCB583C8}"/>
          </ac:picMkLst>
        </pc:picChg>
        <pc:picChg chg="add mod">
          <ac:chgData name="Stéphanie Rajoël" userId="964db9143f7ad9e9" providerId="Windows Live" clId="Web-{8BF20E2A-F9AC-4AA7-ADFB-3C3C1B2B89A4}" dt="2021-12-12T17:30:32.104" v="123" actId="1076"/>
          <ac:picMkLst>
            <pc:docMk/>
            <pc:sldMk cId="1014949964" sldId="263"/>
            <ac:picMk id="5" creationId="{46691DA3-DD73-4D4A-94B2-319335DF75C5}"/>
          </ac:picMkLst>
        </pc:picChg>
      </pc:sldChg>
      <pc:sldChg chg="modSp">
        <pc:chgData name="Stéphanie Rajoël" userId="964db9143f7ad9e9" providerId="Windows Live" clId="Web-{8BF20E2A-F9AC-4AA7-ADFB-3C3C1B2B89A4}" dt="2021-12-12T17:36:55.035" v="125" actId="20577"/>
        <pc:sldMkLst>
          <pc:docMk/>
          <pc:sldMk cId="410676700" sldId="264"/>
        </pc:sldMkLst>
        <pc:spChg chg="mod">
          <ac:chgData name="Stéphanie Rajoël" userId="964db9143f7ad9e9" providerId="Windows Live" clId="Web-{8BF20E2A-F9AC-4AA7-ADFB-3C3C1B2B89A4}" dt="2021-12-12T17:36:55.035" v="125" actId="20577"/>
          <ac:spMkLst>
            <pc:docMk/>
            <pc:sldMk cId="410676700" sldId="264"/>
            <ac:spMk id="3" creationId="{90FEFB37-A398-4EF1-B54D-68C31B48554F}"/>
          </ac:spMkLst>
        </pc:spChg>
      </pc:sldChg>
      <pc:sldChg chg="addSp modSp">
        <pc:chgData name="Stéphanie Rajoël" userId="964db9143f7ad9e9" providerId="Windows Live" clId="Web-{8BF20E2A-F9AC-4AA7-ADFB-3C3C1B2B89A4}" dt="2021-12-12T23:02:00.590" v="1970" actId="20577"/>
        <pc:sldMkLst>
          <pc:docMk/>
          <pc:sldMk cId="3047715975" sldId="265"/>
        </pc:sldMkLst>
        <pc:spChg chg="mod">
          <ac:chgData name="Stéphanie Rajoël" userId="964db9143f7ad9e9" providerId="Windows Live" clId="Web-{8BF20E2A-F9AC-4AA7-ADFB-3C3C1B2B89A4}" dt="2021-12-12T23:02:00.590" v="1970" actId="20577"/>
          <ac:spMkLst>
            <pc:docMk/>
            <pc:sldMk cId="3047715975" sldId="265"/>
            <ac:spMk id="19" creationId="{3482BD2F-BCC2-49AF-9365-AA1CB998F8B8}"/>
          </ac:spMkLst>
        </pc:spChg>
        <pc:picChg chg="add mod">
          <ac:chgData name="Stéphanie Rajoël" userId="964db9143f7ad9e9" providerId="Windows Live" clId="Web-{8BF20E2A-F9AC-4AA7-ADFB-3C3C1B2B89A4}" dt="2021-12-12T23:01:38.527" v="1967" actId="1076"/>
          <ac:picMkLst>
            <pc:docMk/>
            <pc:sldMk cId="3047715975" sldId="265"/>
            <ac:picMk id="11" creationId="{4E40A9B7-F9CF-441A-94AA-52C177EAB29E}"/>
          </ac:picMkLst>
        </pc:picChg>
      </pc:sldChg>
      <pc:sldChg chg="addSp modSp mod modClrScheme chgLayout">
        <pc:chgData name="Stéphanie Rajoël" userId="964db9143f7ad9e9" providerId="Windows Live" clId="Web-{8BF20E2A-F9AC-4AA7-ADFB-3C3C1B2B89A4}" dt="2021-12-12T20:13:42.308" v="1959" actId="20577"/>
        <pc:sldMkLst>
          <pc:docMk/>
          <pc:sldMk cId="3706686562" sldId="266"/>
        </pc:sldMkLst>
        <pc:spChg chg="mod ord">
          <ac:chgData name="Stéphanie Rajoël" userId="964db9143f7ad9e9" providerId="Windows Live" clId="Web-{8BF20E2A-F9AC-4AA7-ADFB-3C3C1B2B89A4}" dt="2021-12-12T19:53:37.169" v="1674"/>
          <ac:spMkLst>
            <pc:docMk/>
            <pc:sldMk cId="3706686562" sldId="266"/>
            <ac:spMk id="2" creationId="{358102BD-DE3A-42BF-9649-874C39407505}"/>
          </ac:spMkLst>
        </pc:spChg>
        <pc:spChg chg="add mod ord">
          <ac:chgData name="Stéphanie Rajoël" userId="964db9143f7ad9e9" providerId="Windows Live" clId="Web-{8BF20E2A-F9AC-4AA7-ADFB-3C3C1B2B89A4}" dt="2021-12-12T20:13:42.308" v="1959" actId="20577"/>
          <ac:spMkLst>
            <pc:docMk/>
            <pc:sldMk cId="3706686562" sldId="266"/>
            <ac:spMk id="3" creationId="{83FC90C4-4403-4175-B40A-C35E05D2C491}"/>
          </ac:spMkLst>
        </pc:spChg>
      </pc:sldChg>
      <pc:sldChg chg="delSp">
        <pc:chgData name="Stéphanie Rajoël" userId="964db9143f7ad9e9" providerId="Windows Live" clId="Web-{8BF20E2A-F9AC-4AA7-ADFB-3C3C1B2B89A4}" dt="2021-12-12T23:04:00.422" v="1972"/>
        <pc:sldMkLst>
          <pc:docMk/>
          <pc:sldMk cId="3509377502" sldId="267"/>
        </pc:sldMkLst>
        <pc:spChg chg="del">
          <ac:chgData name="Stéphanie Rajoël" userId="964db9143f7ad9e9" providerId="Windows Live" clId="Web-{8BF20E2A-F9AC-4AA7-ADFB-3C3C1B2B89A4}" dt="2021-12-12T23:03:57.922" v="1971"/>
          <ac:spMkLst>
            <pc:docMk/>
            <pc:sldMk cId="3509377502" sldId="267"/>
            <ac:spMk id="5" creationId="{5AC72A19-32B5-4321-89BB-ACB4B28145D9}"/>
          </ac:spMkLst>
        </pc:spChg>
        <pc:spChg chg="del">
          <ac:chgData name="Stéphanie Rajoël" userId="964db9143f7ad9e9" providerId="Windows Live" clId="Web-{8BF20E2A-F9AC-4AA7-ADFB-3C3C1B2B89A4}" dt="2021-12-12T23:04:00.422" v="1972"/>
          <ac:spMkLst>
            <pc:docMk/>
            <pc:sldMk cId="3509377502" sldId="267"/>
            <ac:spMk id="7" creationId="{C540FA39-A173-4A90-8786-8AEF36C4FA64}"/>
          </ac:spMkLst>
        </pc:spChg>
      </pc:sldChg>
      <pc:sldChg chg="addSp delSp modSp new">
        <pc:chgData name="Stéphanie Rajoël" userId="964db9143f7ad9e9" providerId="Windows Live" clId="Web-{8BF20E2A-F9AC-4AA7-ADFB-3C3C1B2B89A4}" dt="2021-12-12T18:05:34.378" v="571" actId="20577"/>
        <pc:sldMkLst>
          <pc:docMk/>
          <pc:sldMk cId="3456089955" sldId="268"/>
        </pc:sldMkLst>
        <pc:spChg chg="mod">
          <ac:chgData name="Stéphanie Rajoël" userId="964db9143f7ad9e9" providerId="Windows Live" clId="Web-{8BF20E2A-F9AC-4AA7-ADFB-3C3C1B2B89A4}" dt="2021-12-12T18:05:34.378" v="571" actId="20577"/>
          <ac:spMkLst>
            <pc:docMk/>
            <pc:sldMk cId="3456089955" sldId="268"/>
            <ac:spMk id="2" creationId="{B6722B06-4645-4CF1-9008-F03F12E6E4CE}"/>
          </ac:spMkLst>
        </pc:spChg>
        <pc:spChg chg="del">
          <ac:chgData name="Stéphanie Rajoël" userId="964db9143f7ad9e9" providerId="Windows Live" clId="Web-{8BF20E2A-F9AC-4AA7-ADFB-3C3C1B2B89A4}" dt="2021-12-12T14:00:42.380" v="12"/>
          <ac:spMkLst>
            <pc:docMk/>
            <pc:sldMk cId="3456089955" sldId="268"/>
            <ac:spMk id="3" creationId="{56EDFE68-9A13-4AFC-94BE-B2558BF5649B}"/>
          </ac:spMkLst>
        </pc:spChg>
        <pc:picChg chg="add del mod ord">
          <ac:chgData name="Stéphanie Rajoël" userId="964db9143f7ad9e9" providerId="Windows Live" clId="Web-{8BF20E2A-F9AC-4AA7-ADFB-3C3C1B2B89A4}" dt="2021-12-12T14:12:44.025" v="43"/>
          <ac:picMkLst>
            <pc:docMk/>
            <pc:sldMk cId="3456089955" sldId="268"/>
            <ac:picMk id="4" creationId="{1DC6EB33-3CD4-4450-93BE-ACAC39EA0D68}"/>
          </ac:picMkLst>
        </pc:picChg>
        <pc:picChg chg="add del mod">
          <ac:chgData name="Stéphanie Rajoël" userId="964db9143f7ad9e9" providerId="Windows Live" clId="Web-{8BF20E2A-F9AC-4AA7-ADFB-3C3C1B2B89A4}" dt="2021-12-12T14:15:15.592" v="47"/>
          <ac:picMkLst>
            <pc:docMk/>
            <pc:sldMk cId="3456089955" sldId="268"/>
            <ac:picMk id="5" creationId="{3051D2D1-A782-4E83-985B-C3D29107CF0F}"/>
          </ac:picMkLst>
        </pc:picChg>
        <pc:picChg chg="add del mod">
          <ac:chgData name="Stéphanie Rajoël" userId="964db9143f7ad9e9" providerId="Windows Live" clId="Web-{8BF20E2A-F9AC-4AA7-ADFB-3C3C1B2B89A4}" dt="2021-12-12T14:17:24.330" v="52"/>
          <ac:picMkLst>
            <pc:docMk/>
            <pc:sldMk cId="3456089955" sldId="268"/>
            <ac:picMk id="6" creationId="{E58EEDBC-91B8-431E-99BC-91A27F1716C8}"/>
          </ac:picMkLst>
        </pc:picChg>
        <pc:picChg chg="add del mod">
          <ac:chgData name="Stéphanie Rajoël" userId="964db9143f7ad9e9" providerId="Windows Live" clId="Web-{8BF20E2A-F9AC-4AA7-ADFB-3C3C1B2B89A4}" dt="2021-12-12T14:19:54.834" v="57"/>
          <ac:picMkLst>
            <pc:docMk/>
            <pc:sldMk cId="3456089955" sldId="268"/>
            <ac:picMk id="7" creationId="{8327C9DA-DE5B-442A-B671-D9B31A44E75D}"/>
          </ac:picMkLst>
        </pc:picChg>
        <pc:picChg chg="add mod">
          <ac:chgData name="Stéphanie Rajoël" userId="964db9143f7ad9e9" providerId="Windows Live" clId="Web-{8BF20E2A-F9AC-4AA7-ADFB-3C3C1B2B89A4}" dt="2021-12-12T14:20:16.460" v="62" actId="1076"/>
          <ac:picMkLst>
            <pc:docMk/>
            <pc:sldMk cId="3456089955" sldId="268"/>
            <ac:picMk id="8" creationId="{27F31ADE-71B4-4879-BCFE-4D62E953433E}"/>
          </ac:picMkLst>
        </pc:picChg>
      </pc:sldChg>
      <pc:sldChg chg="new del">
        <pc:chgData name="Stéphanie Rajoël" userId="964db9143f7ad9e9" providerId="Windows Live" clId="Web-{8BF20E2A-F9AC-4AA7-ADFB-3C3C1B2B89A4}" dt="2021-12-12T14:04:22.840" v="37"/>
        <pc:sldMkLst>
          <pc:docMk/>
          <pc:sldMk cId="668213656" sldId="269"/>
        </pc:sldMkLst>
      </pc:sldChg>
      <pc:sldChg chg="modSp new">
        <pc:chgData name="Stéphanie Rajoël" userId="964db9143f7ad9e9" providerId="Windows Live" clId="Web-{8BF20E2A-F9AC-4AA7-ADFB-3C3C1B2B89A4}" dt="2021-12-12T18:06:13.365" v="583"/>
        <pc:sldMkLst>
          <pc:docMk/>
          <pc:sldMk cId="779482172" sldId="269"/>
        </pc:sldMkLst>
        <pc:spChg chg="mod">
          <ac:chgData name="Stéphanie Rajoël" userId="964db9143f7ad9e9" providerId="Windows Live" clId="Web-{8BF20E2A-F9AC-4AA7-ADFB-3C3C1B2B89A4}" dt="2021-12-12T18:06:13.365" v="583"/>
          <ac:spMkLst>
            <pc:docMk/>
            <pc:sldMk cId="779482172" sldId="269"/>
            <ac:spMk id="2" creationId="{21CA9DAE-D478-485D-A4AA-C9B547897BB7}"/>
          </ac:spMkLst>
        </pc:spChg>
      </pc:sldChg>
      <pc:sldChg chg="new del">
        <pc:chgData name="Stéphanie Rajoël" userId="964db9143f7ad9e9" providerId="Windows Live" clId="Web-{8BF20E2A-F9AC-4AA7-ADFB-3C3C1B2B89A4}" dt="2021-12-12T14:03:39.495" v="35"/>
        <pc:sldMkLst>
          <pc:docMk/>
          <pc:sldMk cId="3501658250" sldId="269"/>
        </pc:sldMkLst>
      </pc:sldChg>
      <pc:sldChg chg="modSp new">
        <pc:chgData name="Stéphanie Rajoël" userId="964db9143f7ad9e9" providerId="Windows Live" clId="Web-{8BF20E2A-F9AC-4AA7-ADFB-3C3C1B2B89A4}" dt="2021-12-12T19:12:37.897" v="1673"/>
        <pc:sldMkLst>
          <pc:docMk/>
          <pc:sldMk cId="2802517924" sldId="270"/>
        </pc:sldMkLst>
        <pc:spChg chg="mod">
          <ac:chgData name="Stéphanie Rajoël" userId="964db9143f7ad9e9" providerId="Windows Live" clId="Web-{8BF20E2A-F9AC-4AA7-ADFB-3C3C1B2B89A4}" dt="2021-12-12T19:12:37.897" v="1673"/>
          <ac:spMkLst>
            <pc:docMk/>
            <pc:sldMk cId="2802517924" sldId="270"/>
            <ac:spMk id="2" creationId="{C5AC23EC-2869-4BEF-BEE7-0164478DBAB3}"/>
          </ac:spMkLst>
        </pc:spChg>
      </pc:sldChg>
      <pc:sldChg chg="new del">
        <pc:chgData name="Stéphanie Rajoël" userId="964db9143f7ad9e9" providerId="Windows Live" clId="Web-{8BF20E2A-F9AC-4AA7-ADFB-3C3C1B2B89A4}" dt="2021-12-12T20:23:28.526" v="1961"/>
        <pc:sldMkLst>
          <pc:docMk/>
          <pc:sldMk cId="1441831970" sldId="275"/>
        </pc:sldMkLst>
      </pc:sldChg>
      <pc:sldMasterChg chg="mod modSldLayout">
        <pc:chgData name="Stéphanie Rajoël" userId="964db9143f7ad9e9" providerId="Windows Live" clId="Web-{8BF20E2A-F9AC-4AA7-ADFB-3C3C1B2B89A4}" dt="2021-12-12T18:10:12.583" v="626"/>
        <pc:sldMasterMkLst>
          <pc:docMk/>
          <pc:sldMasterMk cId="3190034557" sldId="2147483660"/>
        </pc:sldMasterMkLst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1795254227" sldId="2147483661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1315309153" sldId="2147483662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1442598169" sldId="2147483663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3759271822" sldId="2147483664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3628792688" sldId="2147483665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3333103007" sldId="2147483666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163379054" sldId="2147483667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3105834511" sldId="2147483668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3886485453" sldId="2147483669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4067901044" sldId="2147483670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74791693" sldId="2147483671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3634953393" sldId="2147483672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557815932" sldId="2147483673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918949395" sldId="2147483674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3540986561" sldId="2147483675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1916256455" sldId="2147483676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250027694" sldId="2147483677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1405587961" sldId="2147483678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726462514" sldId="2147483679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1683599353" sldId="2147483680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1760789148" sldId="2147483681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2011946271" sldId="2147483682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2067090994" sldId="2147483683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163989279" sldId="2147483684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1226641021" sldId="2147483685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2246126394" sldId="2147483686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2212976263" sldId="2147483687"/>
          </pc:sldLayoutMkLst>
        </pc:sldLayoutChg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3190034557" sldId="2147483660"/>
            <pc:sldLayoutMk cId="1555319168" sldId="2147483688"/>
          </pc:sldLayoutMkLst>
        </pc:sldLayoutChg>
      </pc:sldMasterChg>
      <pc:sldMasterChg chg="mod modSldLayout">
        <pc:chgData name="Stéphanie Rajoël" userId="964db9143f7ad9e9" providerId="Windows Live" clId="Web-{8BF20E2A-F9AC-4AA7-ADFB-3C3C1B2B89A4}" dt="2021-12-12T18:10:12.583" v="626"/>
        <pc:sldMasterMkLst>
          <pc:docMk/>
          <pc:sldMasterMk cId="509141909" sldId="2147483689"/>
        </pc:sldMasterMkLst>
        <pc:sldLayoutChg chg="mod">
          <pc:chgData name="Stéphanie Rajoël" userId="964db9143f7ad9e9" providerId="Windows Live" clId="Web-{8BF20E2A-F9AC-4AA7-ADFB-3C3C1B2B89A4}" dt="2021-12-12T18:10:12.583" v="626"/>
          <pc:sldLayoutMkLst>
            <pc:docMk/>
            <pc:sldMasterMk cId="509141909" sldId="2147483689"/>
            <pc:sldLayoutMk cId="3475646735" sldId="2147483690"/>
          </pc:sldLayoutMkLst>
        </pc:sldLayoutChg>
      </pc:sldMasterChg>
    </pc:docChg>
  </pc:docChgLst>
  <pc:docChgLst>
    <pc:chgData name="Rémy Jovanovic" userId="b61f0a11c376f8d6" providerId="Windows Live" clId="Web-{5FAC799D-8B8B-4B93-B5E3-8090F1A1CA24}"/>
    <pc:docChg chg="modSld">
      <pc:chgData name="Rémy Jovanovic" userId="b61f0a11c376f8d6" providerId="Windows Live" clId="Web-{5FAC799D-8B8B-4B93-B5E3-8090F1A1CA24}" dt="2021-12-12T18:13:25.444" v="9"/>
      <pc:docMkLst>
        <pc:docMk/>
      </pc:docMkLst>
      <pc:sldChg chg="modSp">
        <pc:chgData name="Rémy Jovanovic" userId="b61f0a11c376f8d6" providerId="Windows Live" clId="Web-{5FAC799D-8B8B-4B93-B5E3-8090F1A1CA24}" dt="2021-12-12T18:13:25.444" v="9"/>
        <pc:sldMkLst>
          <pc:docMk/>
          <pc:sldMk cId="3319725971" sldId="260"/>
        </pc:sldMkLst>
        <pc:graphicFrameChg chg="mod modGraphic">
          <ac:chgData name="Rémy Jovanovic" userId="b61f0a11c376f8d6" providerId="Windows Live" clId="Web-{5FAC799D-8B8B-4B93-B5E3-8090F1A1CA24}" dt="2021-12-12T18:13:25.444" v="9"/>
          <ac:graphicFrameMkLst>
            <pc:docMk/>
            <pc:sldMk cId="3319725971" sldId="260"/>
            <ac:graphicFrameMk id="4" creationId="{283C3246-B2B9-4A68-B35D-886A31FEF1C1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97281" y="719153"/>
            <a:ext cx="6194593" cy="5420057"/>
            <a:chOff x="-72961" y="539364"/>
            <a:chExt cx="4645945" cy="406504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72950" y="539364"/>
              <a:ext cx="4645925" cy="1161538"/>
              <a:chOff x="-72950" y="539364"/>
              <a:chExt cx="4645925" cy="1161538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507883" y="1120101"/>
                <a:ext cx="3484280" cy="580713"/>
                <a:chOff x="0" y="0"/>
                <a:chExt cx="3983400" cy="66390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99999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99999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99999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99999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99999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99999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8" name="Google Shape;18;p2"/>
              <p:cNvGrpSpPr/>
              <p:nvPr/>
            </p:nvGrpSpPr>
            <p:grpSpPr>
              <a:xfrm>
                <a:off x="507883" y="539401"/>
                <a:ext cx="3484280" cy="580713"/>
                <a:chOff x="0" y="0"/>
                <a:chExt cx="3983400" cy="663900"/>
              </a:xfrm>
            </p:grpSpPr>
            <p:sp>
              <p:nvSpPr>
                <p:cNvPr id="19" name="Google Shape;19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99999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99999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99999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99999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99999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99999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25" name="Google Shape;25;p2"/>
              <p:cNvSpPr/>
              <p:nvPr/>
            </p:nvSpPr>
            <p:spPr>
              <a:xfrm>
                <a:off x="3992175" y="1120101"/>
                <a:ext cx="580800" cy="5808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992175" y="539364"/>
                <a:ext cx="580800" cy="5808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-72950" y="539364"/>
                <a:ext cx="580800" cy="5808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-72950" y="1120051"/>
                <a:ext cx="580800" cy="5808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" name="Google Shape;29;p2"/>
            <p:cNvGrpSpPr/>
            <p:nvPr/>
          </p:nvGrpSpPr>
          <p:grpSpPr>
            <a:xfrm>
              <a:off x="-72961" y="1700802"/>
              <a:ext cx="4645945" cy="2903605"/>
              <a:chOff x="-72961" y="1700802"/>
              <a:chExt cx="4645945" cy="2903605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3992183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992183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992183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992183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992183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5" name="Google Shape;35;p2"/>
              <p:cNvGrpSpPr/>
              <p:nvPr/>
            </p:nvGrpSpPr>
            <p:grpSpPr>
              <a:xfrm>
                <a:off x="507883" y="1700802"/>
                <a:ext cx="3484280" cy="580713"/>
                <a:chOff x="0" y="0"/>
                <a:chExt cx="3983400" cy="663900"/>
              </a:xfrm>
            </p:grpSpPr>
            <p:sp>
              <p:nvSpPr>
                <p:cNvPr id="36" name="Google Shape;36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>
                <a:off x="507883" y="2281503"/>
                <a:ext cx="3484280" cy="580713"/>
                <a:chOff x="0" y="0"/>
                <a:chExt cx="3983400" cy="663900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9" name="Google Shape;49;p2"/>
              <p:cNvGrpSpPr/>
              <p:nvPr/>
            </p:nvGrpSpPr>
            <p:grpSpPr>
              <a:xfrm>
                <a:off x="507883" y="2862205"/>
                <a:ext cx="3484280" cy="580713"/>
                <a:chOff x="0" y="0"/>
                <a:chExt cx="3983400" cy="663900"/>
              </a:xfrm>
            </p:grpSpPr>
            <p:sp>
              <p:nvSpPr>
                <p:cNvPr id="50" name="Google Shape;50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56" name="Google Shape;56;p2"/>
              <p:cNvGrpSpPr/>
              <p:nvPr/>
            </p:nvGrpSpPr>
            <p:grpSpPr>
              <a:xfrm>
                <a:off x="507883" y="3442906"/>
                <a:ext cx="3484280" cy="580713"/>
                <a:chOff x="0" y="0"/>
                <a:chExt cx="3983400" cy="663900"/>
              </a:xfrm>
            </p:grpSpPr>
            <p:sp>
              <p:nvSpPr>
                <p:cNvPr id="57" name="Google Shape;57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63" name="Google Shape;63;p2"/>
              <p:cNvGrpSpPr/>
              <p:nvPr/>
            </p:nvGrpSpPr>
            <p:grpSpPr>
              <a:xfrm>
                <a:off x="507883" y="4023607"/>
                <a:ext cx="3484280" cy="580713"/>
                <a:chOff x="0" y="0"/>
                <a:chExt cx="3983400" cy="663900"/>
              </a:xfrm>
            </p:grpSpPr>
            <p:sp>
              <p:nvSpPr>
                <p:cNvPr id="64" name="Google Shape;64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70" name="Google Shape;70;p2"/>
              <p:cNvSpPr/>
              <p:nvPr/>
            </p:nvSpPr>
            <p:spPr>
              <a:xfrm>
                <a:off x="-72961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-72961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72961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72961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72961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75" name="Google Shape;75;p2"/>
          <p:cNvSpPr txBox="1">
            <a:spLocks noGrp="1"/>
          </p:cNvSpPr>
          <p:nvPr>
            <p:ph type="ctrTitle"/>
          </p:nvPr>
        </p:nvSpPr>
        <p:spPr>
          <a:xfrm>
            <a:off x="1268051" y="1130333"/>
            <a:ext cx="3999200" cy="39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6" name="Google Shape;76;p2"/>
          <p:cNvSpPr txBox="1">
            <a:spLocks noGrp="1"/>
          </p:cNvSpPr>
          <p:nvPr>
            <p:ph type="subTitle" idx="1"/>
          </p:nvPr>
        </p:nvSpPr>
        <p:spPr>
          <a:xfrm>
            <a:off x="1450333" y="5366300"/>
            <a:ext cx="4645600" cy="772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52542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11"/>
          <p:cNvGrpSpPr/>
          <p:nvPr/>
        </p:nvGrpSpPr>
        <p:grpSpPr>
          <a:xfrm>
            <a:off x="-100737" y="-55090"/>
            <a:ext cx="12392388" cy="6968591"/>
            <a:chOff x="-75553" y="-41318"/>
            <a:chExt cx="9294291" cy="5226443"/>
          </a:xfrm>
        </p:grpSpPr>
        <p:sp>
          <p:nvSpPr>
            <p:cNvPr id="555" name="Google Shape;555;p11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09" name="Google Shape;609;p11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610" name="Google Shape;610;p11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8" name="Google Shape;618;p11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9" name="Google Shape;619;p11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0" name="Google Shape;620;p11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1" name="Google Shape;621;p11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2" name="Google Shape;622;p11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3" name="Google Shape;623;p11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4" name="Google Shape;624;p11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5" name="Google Shape;625;p11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6" name="Google Shape;626;p11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7" name="Google Shape;627;p11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28" name="Google Shape;628;p11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11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34099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399063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10862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166698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28288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2248097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11"/>
            <p:cNvSpPr/>
            <p:nvPr/>
          </p:nvSpPr>
          <p:spPr>
            <a:xfrm>
              <a:off x="5051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93" name="Google Shape;693;p11"/>
          <p:cNvSpPr txBox="1">
            <a:spLocks noGrp="1"/>
          </p:cNvSpPr>
          <p:nvPr>
            <p:ph type="title" hasCustomPrompt="1"/>
          </p:nvPr>
        </p:nvSpPr>
        <p:spPr>
          <a:xfrm>
            <a:off x="-279400" y="1493467"/>
            <a:ext cx="12750800" cy="309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7333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694" name="Google Shape;694;p11"/>
          <p:cNvSpPr txBox="1">
            <a:spLocks noGrp="1"/>
          </p:cNvSpPr>
          <p:nvPr>
            <p:ph type="subTitle" idx="1"/>
          </p:nvPr>
        </p:nvSpPr>
        <p:spPr>
          <a:xfrm>
            <a:off x="-279400" y="4589733"/>
            <a:ext cx="127508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79010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916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3"/>
          <p:cNvGrpSpPr/>
          <p:nvPr/>
        </p:nvGrpSpPr>
        <p:grpSpPr>
          <a:xfrm>
            <a:off x="7645484" y="-55090"/>
            <a:ext cx="4646169" cy="6968591"/>
            <a:chOff x="5734112" y="-41318"/>
            <a:chExt cx="3484627" cy="5226443"/>
          </a:xfrm>
        </p:grpSpPr>
        <p:sp>
          <p:nvSpPr>
            <p:cNvPr id="698" name="Google Shape;698;p13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57341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63148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57341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63148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57341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63148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57341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63148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7341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63148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7341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63148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7341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63148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7341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3148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57341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3148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52" name="Google Shape;752;p13"/>
          <p:cNvSpPr txBox="1">
            <a:spLocks noGrp="1"/>
          </p:cNvSpPr>
          <p:nvPr>
            <p:ph type="title"/>
          </p:nvPr>
        </p:nvSpPr>
        <p:spPr>
          <a:xfrm>
            <a:off x="950800" y="2650867"/>
            <a:ext cx="2700000" cy="5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53" name="Google Shape;753;p13"/>
          <p:cNvSpPr txBox="1">
            <a:spLocks noGrp="1"/>
          </p:cNvSpPr>
          <p:nvPr>
            <p:ph type="title" idx="2" hasCustomPrompt="1"/>
          </p:nvPr>
        </p:nvSpPr>
        <p:spPr>
          <a:xfrm>
            <a:off x="1938400" y="1795017"/>
            <a:ext cx="724800" cy="72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54" name="Google Shape;754;p13"/>
          <p:cNvSpPr txBox="1">
            <a:spLocks noGrp="1"/>
          </p:cNvSpPr>
          <p:nvPr>
            <p:ph type="subTitle" idx="1"/>
          </p:nvPr>
        </p:nvSpPr>
        <p:spPr>
          <a:xfrm>
            <a:off x="950800" y="3207156"/>
            <a:ext cx="27000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755" name="Google Shape;755;p13"/>
          <p:cNvSpPr txBox="1">
            <a:spLocks noGrp="1"/>
          </p:cNvSpPr>
          <p:nvPr>
            <p:ph type="title" idx="3"/>
          </p:nvPr>
        </p:nvSpPr>
        <p:spPr>
          <a:xfrm>
            <a:off x="4226972" y="2650867"/>
            <a:ext cx="2700000" cy="5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56" name="Google Shape;756;p13"/>
          <p:cNvSpPr txBox="1">
            <a:spLocks noGrp="1"/>
          </p:cNvSpPr>
          <p:nvPr>
            <p:ph type="title" idx="4" hasCustomPrompt="1"/>
          </p:nvPr>
        </p:nvSpPr>
        <p:spPr>
          <a:xfrm>
            <a:off x="5214564" y="1795017"/>
            <a:ext cx="724800" cy="72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57" name="Google Shape;757;p13"/>
          <p:cNvSpPr txBox="1">
            <a:spLocks noGrp="1"/>
          </p:cNvSpPr>
          <p:nvPr>
            <p:ph type="subTitle" idx="5"/>
          </p:nvPr>
        </p:nvSpPr>
        <p:spPr>
          <a:xfrm>
            <a:off x="4226964" y="3207156"/>
            <a:ext cx="27000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758" name="Google Shape;758;p13"/>
          <p:cNvSpPr txBox="1">
            <a:spLocks noGrp="1"/>
          </p:cNvSpPr>
          <p:nvPr>
            <p:ph type="title" idx="6"/>
          </p:nvPr>
        </p:nvSpPr>
        <p:spPr>
          <a:xfrm>
            <a:off x="950800" y="4958363"/>
            <a:ext cx="2700000" cy="5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59" name="Google Shape;759;p13"/>
          <p:cNvSpPr txBox="1">
            <a:spLocks noGrp="1"/>
          </p:cNvSpPr>
          <p:nvPr>
            <p:ph type="title" idx="7" hasCustomPrompt="1"/>
          </p:nvPr>
        </p:nvSpPr>
        <p:spPr>
          <a:xfrm>
            <a:off x="1938400" y="4128600"/>
            <a:ext cx="724800" cy="72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760" name="Google Shape;760;p13"/>
          <p:cNvSpPr txBox="1">
            <a:spLocks noGrp="1"/>
          </p:cNvSpPr>
          <p:nvPr>
            <p:ph type="subTitle" idx="8"/>
          </p:nvPr>
        </p:nvSpPr>
        <p:spPr>
          <a:xfrm>
            <a:off x="950800" y="5514797"/>
            <a:ext cx="27000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761" name="Google Shape;761;p13"/>
          <p:cNvSpPr txBox="1">
            <a:spLocks noGrp="1"/>
          </p:cNvSpPr>
          <p:nvPr>
            <p:ph type="title" idx="9"/>
          </p:nvPr>
        </p:nvSpPr>
        <p:spPr>
          <a:xfrm>
            <a:off x="4226972" y="4958364"/>
            <a:ext cx="2700000" cy="5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62" name="Google Shape;762;p13"/>
          <p:cNvSpPr txBox="1">
            <a:spLocks noGrp="1"/>
          </p:cNvSpPr>
          <p:nvPr>
            <p:ph type="title" idx="13" hasCustomPrompt="1"/>
          </p:nvPr>
        </p:nvSpPr>
        <p:spPr>
          <a:xfrm>
            <a:off x="5214564" y="4128600"/>
            <a:ext cx="724800" cy="72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t>xx%</a:t>
            </a:r>
          </a:p>
        </p:txBody>
      </p:sp>
      <p:sp>
        <p:nvSpPr>
          <p:cNvPr id="763" name="Google Shape;763;p13"/>
          <p:cNvSpPr txBox="1">
            <a:spLocks noGrp="1"/>
          </p:cNvSpPr>
          <p:nvPr>
            <p:ph type="subTitle" idx="14"/>
          </p:nvPr>
        </p:nvSpPr>
        <p:spPr>
          <a:xfrm>
            <a:off x="4226964" y="5514800"/>
            <a:ext cx="27000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764" name="Google Shape;764;p13"/>
          <p:cNvSpPr txBox="1">
            <a:spLocks noGrp="1"/>
          </p:cNvSpPr>
          <p:nvPr>
            <p:ph type="title" idx="15"/>
          </p:nvPr>
        </p:nvSpPr>
        <p:spPr>
          <a:xfrm>
            <a:off x="677133" y="719200"/>
            <a:ext cx="6968400" cy="775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495339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4"/>
          <p:cNvSpPr txBox="1">
            <a:spLocks noGrp="1"/>
          </p:cNvSpPr>
          <p:nvPr>
            <p:ph type="title"/>
          </p:nvPr>
        </p:nvSpPr>
        <p:spPr>
          <a:xfrm>
            <a:off x="4540800" y="4558933"/>
            <a:ext cx="6700400" cy="64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67" name="Google Shape;767;p14"/>
          <p:cNvSpPr txBox="1">
            <a:spLocks noGrp="1"/>
          </p:cNvSpPr>
          <p:nvPr>
            <p:ph type="subTitle" idx="1"/>
          </p:nvPr>
        </p:nvSpPr>
        <p:spPr>
          <a:xfrm>
            <a:off x="4541100" y="2384533"/>
            <a:ext cx="6700400" cy="19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78159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"/>
          <p:cNvSpPr txBox="1">
            <a:spLocks noGrp="1"/>
          </p:cNvSpPr>
          <p:nvPr>
            <p:ph type="title"/>
          </p:nvPr>
        </p:nvSpPr>
        <p:spPr>
          <a:xfrm>
            <a:off x="1450333" y="1496400"/>
            <a:ext cx="4981200" cy="7636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70" name="Google Shape;770;p15"/>
          <p:cNvSpPr txBox="1">
            <a:spLocks noGrp="1"/>
          </p:cNvSpPr>
          <p:nvPr>
            <p:ph type="subTitle" idx="1"/>
          </p:nvPr>
        </p:nvSpPr>
        <p:spPr>
          <a:xfrm>
            <a:off x="1450333" y="3017133"/>
            <a:ext cx="3978400" cy="17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89493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p16"/>
          <p:cNvGrpSpPr/>
          <p:nvPr/>
        </p:nvGrpSpPr>
        <p:grpSpPr>
          <a:xfrm>
            <a:off x="-99650" y="-55090"/>
            <a:ext cx="1548703" cy="6968591"/>
            <a:chOff x="8057212" y="-41318"/>
            <a:chExt cx="1161527" cy="5226443"/>
          </a:xfrm>
        </p:grpSpPr>
        <p:sp>
          <p:nvSpPr>
            <p:cNvPr id="773" name="Google Shape;773;p16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91" name="Google Shape;791;p16"/>
          <p:cNvSpPr txBox="1">
            <a:spLocks noGrp="1"/>
          </p:cNvSpPr>
          <p:nvPr>
            <p:ph type="body" idx="1"/>
          </p:nvPr>
        </p:nvSpPr>
        <p:spPr>
          <a:xfrm>
            <a:off x="1788133" y="2014800"/>
            <a:ext cx="4563200" cy="412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67"/>
            </a:lvl1pPr>
            <a:lvl2pPr marL="1219170" lvl="1" indent="-406390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Roboto Condensed Light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92" name="Google Shape;792;p16"/>
          <p:cNvSpPr txBox="1">
            <a:spLocks noGrp="1"/>
          </p:cNvSpPr>
          <p:nvPr>
            <p:ph type="body" idx="2"/>
          </p:nvPr>
        </p:nvSpPr>
        <p:spPr>
          <a:xfrm>
            <a:off x="6678000" y="2014800"/>
            <a:ext cx="4563200" cy="412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867"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Roboto Condensed Light"/>
              <a:buChar char="■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93" name="Google Shape;793;p16"/>
          <p:cNvSpPr txBox="1">
            <a:spLocks noGrp="1"/>
          </p:cNvSpPr>
          <p:nvPr>
            <p:ph type="title"/>
          </p:nvPr>
        </p:nvSpPr>
        <p:spPr>
          <a:xfrm>
            <a:off x="-202800" y="719200"/>
            <a:ext cx="12597600" cy="777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09865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7"/>
          <p:cNvSpPr txBox="1">
            <a:spLocks noGrp="1"/>
          </p:cNvSpPr>
          <p:nvPr>
            <p:ph type="title"/>
          </p:nvPr>
        </p:nvSpPr>
        <p:spPr>
          <a:xfrm>
            <a:off x="-175856" y="719200"/>
            <a:ext cx="12520400" cy="777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96" name="Google Shape;796;p17"/>
          <p:cNvSpPr txBox="1">
            <a:spLocks noGrp="1"/>
          </p:cNvSpPr>
          <p:nvPr>
            <p:ph type="title" idx="2"/>
          </p:nvPr>
        </p:nvSpPr>
        <p:spPr>
          <a:xfrm>
            <a:off x="1449067" y="4338900"/>
            <a:ext cx="2996800" cy="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97" name="Google Shape;797;p17"/>
          <p:cNvSpPr txBox="1">
            <a:spLocks noGrp="1"/>
          </p:cNvSpPr>
          <p:nvPr>
            <p:ph type="subTitle" idx="1"/>
          </p:nvPr>
        </p:nvSpPr>
        <p:spPr>
          <a:xfrm>
            <a:off x="1449067" y="4897533"/>
            <a:ext cx="2996800" cy="10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798" name="Google Shape;798;p17"/>
          <p:cNvSpPr txBox="1">
            <a:spLocks noGrp="1"/>
          </p:cNvSpPr>
          <p:nvPr>
            <p:ph type="title" idx="3"/>
          </p:nvPr>
        </p:nvSpPr>
        <p:spPr>
          <a:xfrm>
            <a:off x="4597595" y="4338900"/>
            <a:ext cx="2996800" cy="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99" name="Google Shape;799;p17"/>
          <p:cNvSpPr txBox="1">
            <a:spLocks noGrp="1"/>
          </p:cNvSpPr>
          <p:nvPr>
            <p:ph type="subTitle" idx="4"/>
          </p:nvPr>
        </p:nvSpPr>
        <p:spPr>
          <a:xfrm>
            <a:off x="4597595" y="4897533"/>
            <a:ext cx="2996800" cy="10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800" name="Google Shape;800;p17"/>
          <p:cNvSpPr txBox="1">
            <a:spLocks noGrp="1"/>
          </p:cNvSpPr>
          <p:nvPr>
            <p:ph type="title" idx="5"/>
          </p:nvPr>
        </p:nvSpPr>
        <p:spPr>
          <a:xfrm>
            <a:off x="7746132" y="4338900"/>
            <a:ext cx="2996800" cy="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01" name="Google Shape;801;p17"/>
          <p:cNvSpPr txBox="1">
            <a:spLocks noGrp="1"/>
          </p:cNvSpPr>
          <p:nvPr>
            <p:ph type="subTitle" idx="6"/>
          </p:nvPr>
        </p:nvSpPr>
        <p:spPr>
          <a:xfrm>
            <a:off x="7746131" y="4897533"/>
            <a:ext cx="2996800" cy="10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625645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803;p18"/>
          <p:cNvGrpSpPr/>
          <p:nvPr/>
        </p:nvGrpSpPr>
        <p:grpSpPr>
          <a:xfrm>
            <a:off x="-99650" y="-55090"/>
            <a:ext cx="774415" cy="6968591"/>
            <a:chOff x="-74738" y="-41318"/>
            <a:chExt cx="580811" cy="5226443"/>
          </a:xfrm>
        </p:grpSpPr>
        <p:sp>
          <p:nvSpPr>
            <p:cNvPr id="804" name="Google Shape;804;p18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3" name="Google Shape;813;p18"/>
          <p:cNvGrpSpPr/>
          <p:nvPr/>
        </p:nvGrpSpPr>
        <p:grpSpPr>
          <a:xfrm>
            <a:off x="11516083" y="-55090"/>
            <a:ext cx="774415" cy="6968591"/>
            <a:chOff x="-74738" y="-41318"/>
            <a:chExt cx="580811" cy="5226443"/>
          </a:xfrm>
        </p:grpSpPr>
        <p:sp>
          <p:nvSpPr>
            <p:cNvPr id="814" name="Google Shape;814;p18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18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18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18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3" name="Google Shape;823;p18"/>
          <p:cNvSpPr txBox="1">
            <a:spLocks noGrp="1"/>
          </p:cNvSpPr>
          <p:nvPr>
            <p:ph type="title"/>
          </p:nvPr>
        </p:nvSpPr>
        <p:spPr>
          <a:xfrm>
            <a:off x="-165400" y="719800"/>
            <a:ext cx="12522800" cy="77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24" name="Google Shape;824;p18"/>
          <p:cNvSpPr txBox="1">
            <a:spLocks noGrp="1"/>
          </p:cNvSpPr>
          <p:nvPr>
            <p:ph type="title" idx="2"/>
          </p:nvPr>
        </p:nvSpPr>
        <p:spPr>
          <a:xfrm>
            <a:off x="950800" y="2001833"/>
            <a:ext cx="2414400" cy="5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25" name="Google Shape;825;p18"/>
          <p:cNvSpPr txBox="1">
            <a:spLocks noGrp="1"/>
          </p:cNvSpPr>
          <p:nvPr>
            <p:ph type="subTitle" idx="1"/>
          </p:nvPr>
        </p:nvSpPr>
        <p:spPr>
          <a:xfrm>
            <a:off x="950800" y="2534233"/>
            <a:ext cx="2414400" cy="7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826" name="Google Shape;826;p18"/>
          <p:cNvSpPr txBox="1">
            <a:spLocks noGrp="1"/>
          </p:cNvSpPr>
          <p:nvPr>
            <p:ph type="title" idx="3"/>
          </p:nvPr>
        </p:nvSpPr>
        <p:spPr>
          <a:xfrm>
            <a:off x="3576173" y="2001833"/>
            <a:ext cx="2414400" cy="5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27" name="Google Shape;827;p18"/>
          <p:cNvSpPr txBox="1">
            <a:spLocks noGrp="1"/>
          </p:cNvSpPr>
          <p:nvPr>
            <p:ph type="subTitle" idx="4"/>
          </p:nvPr>
        </p:nvSpPr>
        <p:spPr>
          <a:xfrm>
            <a:off x="3576171" y="2534233"/>
            <a:ext cx="2414400" cy="7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828" name="Google Shape;828;p18"/>
          <p:cNvSpPr txBox="1">
            <a:spLocks noGrp="1"/>
          </p:cNvSpPr>
          <p:nvPr>
            <p:ph type="title" idx="5"/>
          </p:nvPr>
        </p:nvSpPr>
        <p:spPr>
          <a:xfrm>
            <a:off x="8826908" y="2001833"/>
            <a:ext cx="2414400" cy="5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29" name="Google Shape;829;p18"/>
          <p:cNvSpPr txBox="1">
            <a:spLocks noGrp="1"/>
          </p:cNvSpPr>
          <p:nvPr>
            <p:ph type="subTitle" idx="6"/>
          </p:nvPr>
        </p:nvSpPr>
        <p:spPr>
          <a:xfrm>
            <a:off x="8826908" y="2534233"/>
            <a:ext cx="2414400" cy="7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830" name="Google Shape;830;p18"/>
          <p:cNvSpPr txBox="1">
            <a:spLocks noGrp="1"/>
          </p:cNvSpPr>
          <p:nvPr>
            <p:ph type="title" idx="7"/>
          </p:nvPr>
        </p:nvSpPr>
        <p:spPr>
          <a:xfrm>
            <a:off x="6201543" y="2001833"/>
            <a:ext cx="2414400" cy="5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31" name="Google Shape;831;p18"/>
          <p:cNvSpPr txBox="1">
            <a:spLocks noGrp="1"/>
          </p:cNvSpPr>
          <p:nvPr>
            <p:ph type="subTitle" idx="8"/>
          </p:nvPr>
        </p:nvSpPr>
        <p:spPr>
          <a:xfrm>
            <a:off x="6201539" y="2534233"/>
            <a:ext cx="2414400" cy="7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02769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9"/>
          <p:cNvSpPr txBox="1">
            <a:spLocks noGrp="1"/>
          </p:cNvSpPr>
          <p:nvPr>
            <p:ph type="title"/>
          </p:nvPr>
        </p:nvSpPr>
        <p:spPr>
          <a:xfrm>
            <a:off x="-72800" y="719800"/>
            <a:ext cx="12337600" cy="77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34" name="Google Shape;834;p19"/>
          <p:cNvSpPr txBox="1">
            <a:spLocks noGrp="1"/>
          </p:cNvSpPr>
          <p:nvPr>
            <p:ph type="title" idx="2"/>
          </p:nvPr>
        </p:nvSpPr>
        <p:spPr>
          <a:xfrm>
            <a:off x="1238867" y="2187251"/>
            <a:ext cx="277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35" name="Google Shape;835;p19"/>
          <p:cNvSpPr txBox="1">
            <a:spLocks noGrp="1"/>
          </p:cNvSpPr>
          <p:nvPr>
            <p:ph type="subTitle" idx="1"/>
          </p:nvPr>
        </p:nvSpPr>
        <p:spPr>
          <a:xfrm>
            <a:off x="1238867" y="2890851"/>
            <a:ext cx="277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836" name="Google Shape;836;p19"/>
          <p:cNvSpPr txBox="1">
            <a:spLocks noGrp="1"/>
          </p:cNvSpPr>
          <p:nvPr>
            <p:ph type="title" idx="3"/>
          </p:nvPr>
        </p:nvSpPr>
        <p:spPr>
          <a:xfrm>
            <a:off x="4706403" y="2187251"/>
            <a:ext cx="277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37" name="Google Shape;837;p19"/>
          <p:cNvSpPr txBox="1">
            <a:spLocks noGrp="1"/>
          </p:cNvSpPr>
          <p:nvPr>
            <p:ph type="subTitle" idx="4"/>
          </p:nvPr>
        </p:nvSpPr>
        <p:spPr>
          <a:xfrm>
            <a:off x="4706475" y="2890851"/>
            <a:ext cx="277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838" name="Google Shape;838;p19"/>
          <p:cNvSpPr txBox="1">
            <a:spLocks noGrp="1"/>
          </p:cNvSpPr>
          <p:nvPr>
            <p:ph type="title" idx="5"/>
          </p:nvPr>
        </p:nvSpPr>
        <p:spPr>
          <a:xfrm>
            <a:off x="1238867" y="4098451"/>
            <a:ext cx="277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39" name="Google Shape;839;p19"/>
          <p:cNvSpPr txBox="1">
            <a:spLocks noGrp="1"/>
          </p:cNvSpPr>
          <p:nvPr>
            <p:ph type="subTitle" idx="6"/>
          </p:nvPr>
        </p:nvSpPr>
        <p:spPr>
          <a:xfrm>
            <a:off x="1238867" y="4802051"/>
            <a:ext cx="2779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840" name="Google Shape;840;p19"/>
          <p:cNvSpPr txBox="1">
            <a:spLocks noGrp="1"/>
          </p:cNvSpPr>
          <p:nvPr>
            <p:ph type="title" idx="7"/>
          </p:nvPr>
        </p:nvSpPr>
        <p:spPr>
          <a:xfrm>
            <a:off x="4706403" y="4098451"/>
            <a:ext cx="277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41" name="Google Shape;841;p19"/>
          <p:cNvSpPr txBox="1">
            <a:spLocks noGrp="1"/>
          </p:cNvSpPr>
          <p:nvPr>
            <p:ph type="subTitle" idx="8"/>
          </p:nvPr>
        </p:nvSpPr>
        <p:spPr>
          <a:xfrm>
            <a:off x="4706403" y="4802051"/>
            <a:ext cx="2779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842" name="Google Shape;842;p19"/>
          <p:cNvSpPr txBox="1">
            <a:spLocks noGrp="1"/>
          </p:cNvSpPr>
          <p:nvPr>
            <p:ph type="title" idx="9"/>
          </p:nvPr>
        </p:nvSpPr>
        <p:spPr>
          <a:xfrm>
            <a:off x="8173945" y="2187251"/>
            <a:ext cx="277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43" name="Google Shape;843;p19"/>
          <p:cNvSpPr txBox="1">
            <a:spLocks noGrp="1"/>
          </p:cNvSpPr>
          <p:nvPr>
            <p:ph type="subTitle" idx="13"/>
          </p:nvPr>
        </p:nvSpPr>
        <p:spPr>
          <a:xfrm>
            <a:off x="8173944" y="2890851"/>
            <a:ext cx="277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844" name="Google Shape;844;p19"/>
          <p:cNvSpPr txBox="1">
            <a:spLocks noGrp="1"/>
          </p:cNvSpPr>
          <p:nvPr>
            <p:ph type="title" idx="14"/>
          </p:nvPr>
        </p:nvSpPr>
        <p:spPr>
          <a:xfrm>
            <a:off x="8173945" y="4098451"/>
            <a:ext cx="277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45" name="Google Shape;845;p19"/>
          <p:cNvSpPr txBox="1">
            <a:spLocks noGrp="1"/>
          </p:cNvSpPr>
          <p:nvPr>
            <p:ph type="subTitle" idx="15"/>
          </p:nvPr>
        </p:nvSpPr>
        <p:spPr>
          <a:xfrm>
            <a:off x="8173945" y="4802051"/>
            <a:ext cx="2779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grpSp>
        <p:nvGrpSpPr>
          <p:cNvPr id="846" name="Google Shape;846;p19"/>
          <p:cNvGrpSpPr/>
          <p:nvPr/>
        </p:nvGrpSpPr>
        <p:grpSpPr>
          <a:xfrm>
            <a:off x="-97281" y="6139100"/>
            <a:ext cx="12388933" cy="774400"/>
            <a:chOff x="-72961" y="4604325"/>
            <a:chExt cx="9291700" cy="580800"/>
          </a:xfrm>
        </p:grpSpPr>
        <p:sp>
          <p:nvSpPr>
            <p:cNvPr id="847" name="Google Shape;847;p19"/>
            <p:cNvSpPr/>
            <p:nvPr/>
          </p:nvSpPr>
          <p:spPr>
            <a:xfrm>
              <a:off x="3992183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4572899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5153615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5734331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6315047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19"/>
            <p:cNvSpPr/>
            <p:nvPr/>
          </p:nvSpPr>
          <p:spPr>
            <a:xfrm>
              <a:off x="6895764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53" name="Google Shape;853;p19"/>
            <p:cNvGrpSpPr/>
            <p:nvPr/>
          </p:nvGrpSpPr>
          <p:grpSpPr>
            <a:xfrm>
              <a:off x="507883" y="4604325"/>
              <a:ext cx="3484280" cy="580713"/>
              <a:chOff x="0" y="0"/>
              <a:chExt cx="3983400" cy="663900"/>
            </a:xfrm>
          </p:grpSpPr>
          <p:sp>
            <p:nvSpPr>
              <p:cNvPr id="854" name="Google Shape;854;p1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5" name="Google Shape;855;p1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6" name="Google Shape;856;p1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7" name="Google Shape;857;p1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8" name="Google Shape;858;p1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9" name="Google Shape;859;p1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860" name="Google Shape;860;p19"/>
            <p:cNvSpPr/>
            <p:nvPr/>
          </p:nvSpPr>
          <p:spPr>
            <a:xfrm>
              <a:off x="7476506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19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" name="Google Shape;862;p19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-72961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05587961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" name="Google Shape;865;p20"/>
          <p:cNvGrpSpPr/>
          <p:nvPr/>
        </p:nvGrpSpPr>
        <p:grpSpPr>
          <a:xfrm>
            <a:off x="11517234" y="-55090"/>
            <a:ext cx="774417" cy="6968591"/>
            <a:chOff x="8637925" y="-41318"/>
            <a:chExt cx="580813" cy="5226443"/>
          </a:xfrm>
        </p:grpSpPr>
        <p:sp>
          <p:nvSpPr>
            <p:cNvPr id="866" name="Google Shape;866;p20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75" name="Google Shape;875;p20"/>
          <p:cNvSpPr txBox="1">
            <a:spLocks noGrp="1"/>
          </p:cNvSpPr>
          <p:nvPr>
            <p:ph type="title"/>
          </p:nvPr>
        </p:nvSpPr>
        <p:spPr>
          <a:xfrm>
            <a:off x="-284200" y="719800"/>
            <a:ext cx="12760400" cy="77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646251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3"/>
          <p:cNvGrpSpPr/>
          <p:nvPr/>
        </p:nvGrpSpPr>
        <p:grpSpPr>
          <a:xfrm>
            <a:off x="-100737" y="-55090"/>
            <a:ext cx="12392388" cy="6968591"/>
            <a:chOff x="-75553" y="-41318"/>
            <a:chExt cx="9294291" cy="5226443"/>
          </a:xfrm>
        </p:grpSpPr>
        <p:sp>
          <p:nvSpPr>
            <p:cNvPr id="79" name="Google Shape;79;p3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99063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7335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3142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7335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63142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7335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3142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7335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142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7335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3142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7335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3142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7335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63142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7335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63142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7335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3142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4099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99063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10862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166698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28288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2248097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5051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4099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10862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166698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28288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248097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5051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3" name="Google Shape;223;p3"/>
          <p:cNvSpPr txBox="1">
            <a:spLocks noGrp="1"/>
          </p:cNvSpPr>
          <p:nvPr>
            <p:ph type="title"/>
          </p:nvPr>
        </p:nvSpPr>
        <p:spPr>
          <a:xfrm>
            <a:off x="677167" y="719200"/>
            <a:ext cx="5418800" cy="155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24" name="Google Shape;224;p3"/>
          <p:cNvSpPr txBox="1">
            <a:spLocks noGrp="1"/>
          </p:cNvSpPr>
          <p:nvPr>
            <p:ph type="subTitle" idx="1"/>
          </p:nvPr>
        </p:nvSpPr>
        <p:spPr>
          <a:xfrm>
            <a:off x="677167" y="2267067"/>
            <a:ext cx="5418800" cy="77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530915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21"/>
          <p:cNvSpPr txBox="1">
            <a:spLocks noGrp="1"/>
          </p:cNvSpPr>
          <p:nvPr>
            <p:ph type="title"/>
          </p:nvPr>
        </p:nvSpPr>
        <p:spPr>
          <a:xfrm>
            <a:off x="-106200" y="719800"/>
            <a:ext cx="12404400" cy="77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grpSp>
        <p:nvGrpSpPr>
          <p:cNvPr id="878" name="Google Shape;878;p21"/>
          <p:cNvGrpSpPr/>
          <p:nvPr/>
        </p:nvGrpSpPr>
        <p:grpSpPr>
          <a:xfrm>
            <a:off x="-97281" y="6139100"/>
            <a:ext cx="12388933" cy="774400"/>
            <a:chOff x="-72961" y="4604325"/>
            <a:chExt cx="9291700" cy="580800"/>
          </a:xfrm>
        </p:grpSpPr>
        <p:sp>
          <p:nvSpPr>
            <p:cNvPr id="879" name="Google Shape;879;p21"/>
            <p:cNvSpPr/>
            <p:nvPr/>
          </p:nvSpPr>
          <p:spPr>
            <a:xfrm>
              <a:off x="3992183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21"/>
            <p:cNvSpPr/>
            <p:nvPr/>
          </p:nvSpPr>
          <p:spPr>
            <a:xfrm>
              <a:off x="4572899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21"/>
            <p:cNvSpPr/>
            <p:nvPr/>
          </p:nvSpPr>
          <p:spPr>
            <a:xfrm>
              <a:off x="5153615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21"/>
            <p:cNvSpPr/>
            <p:nvPr/>
          </p:nvSpPr>
          <p:spPr>
            <a:xfrm>
              <a:off x="5734331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21"/>
            <p:cNvSpPr/>
            <p:nvPr/>
          </p:nvSpPr>
          <p:spPr>
            <a:xfrm>
              <a:off x="6315047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21"/>
            <p:cNvSpPr/>
            <p:nvPr/>
          </p:nvSpPr>
          <p:spPr>
            <a:xfrm>
              <a:off x="6895764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85" name="Google Shape;885;p21"/>
            <p:cNvGrpSpPr/>
            <p:nvPr/>
          </p:nvGrpSpPr>
          <p:grpSpPr>
            <a:xfrm>
              <a:off x="507883" y="4604325"/>
              <a:ext cx="3484280" cy="580713"/>
              <a:chOff x="0" y="0"/>
              <a:chExt cx="3983400" cy="663900"/>
            </a:xfrm>
          </p:grpSpPr>
          <p:sp>
            <p:nvSpPr>
              <p:cNvPr id="886" name="Google Shape;886;p21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9" name="Google Shape;889;p21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0" name="Google Shape;890;p21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1" name="Google Shape;891;p21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892" name="Google Shape;892;p21"/>
            <p:cNvSpPr/>
            <p:nvPr/>
          </p:nvSpPr>
          <p:spPr>
            <a:xfrm>
              <a:off x="7476506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21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-72961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8359935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" name="Google Shape;897;p22"/>
          <p:cNvGrpSpPr/>
          <p:nvPr/>
        </p:nvGrpSpPr>
        <p:grpSpPr>
          <a:xfrm>
            <a:off x="-99650" y="-55090"/>
            <a:ext cx="774415" cy="6968591"/>
            <a:chOff x="-74738" y="-41318"/>
            <a:chExt cx="580811" cy="5226443"/>
          </a:xfrm>
        </p:grpSpPr>
        <p:sp>
          <p:nvSpPr>
            <p:cNvPr id="898" name="Google Shape;898;p22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22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22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22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22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7" name="Google Shape;907;p22"/>
          <p:cNvGrpSpPr/>
          <p:nvPr/>
        </p:nvGrpSpPr>
        <p:grpSpPr>
          <a:xfrm>
            <a:off x="11517234" y="-55090"/>
            <a:ext cx="774417" cy="6968591"/>
            <a:chOff x="8637925" y="-41318"/>
            <a:chExt cx="580813" cy="5226443"/>
          </a:xfrm>
        </p:grpSpPr>
        <p:sp>
          <p:nvSpPr>
            <p:cNvPr id="908" name="Google Shape;908;p22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22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22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1" name="Google Shape;911;p22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2" name="Google Shape;912;p22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22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22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22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22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17" name="Google Shape;917;p22"/>
          <p:cNvSpPr txBox="1">
            <a:spLocks noGrp="1"/>
          </p:cNvSpPr>
          <p:nvPr>
            <p:ph type="title"/>
          </p:nvPr>
        </p:nvSpPr>
        <p:spPr>
          <a:xfrm>
            <a:off x="-181200" y="719800"/>
            <a:ext cx="12554400" cy="77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078914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" name="Google Shape;919;p23"/>
          <p:cNvGrpSpPr/>
          <p:nvPr/>
        </p:nvGrpSpPr>
        <p:grpSpPr>
          <a:xfrm>
            <a:off x="-100737" y="-55090"/>
            <a:ext cx="12392388" cy="6968591"/>
            <a:chOff x="-75553" y="-41318"/>
            <a:chExt cx="9294291" cy="5226443"/>
          </a:xfrm>
        </p:grpSpPr>
        <p:sp>
          <p:nvSpPr>
            <p:cNvPr id="920" name="Google Shape;920;p23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23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23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23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23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23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23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23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23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23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74" name="Google Shape;974;p23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975" name="Google Shape;975;p23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6" name="Google Shape;976;p23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7" name="Google Shape;977;p23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8" name="Google Shape;978;p23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9" name="Google Shape;979;p23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0" name="Google Shape;980;p23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1" name="Google Shape;981;p23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2" name="Google Shape;982;p23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3" name="Google Shape;983;p23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4" name="Google Shape;984;p23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5" name="Google Shape;985;p23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6" name="Google Shape;986;p23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7" name="Google Shape;987;p23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8" name="Google Shape;988;p23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9" name="Google Shape;989;p23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0" name="Google Shape;990;p23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1" name="Google Shape;991;p23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2" name="Google Shape;992;p23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993" name="Google Shape;993;p23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23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23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23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23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23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02" name="Google Shape;1002;p23"/>
          <p:cNvSpPr txBox="1">
            <a:spLocks noGrp="1"/>
          </p:cNvSpPr>
          <p:nvPr>
            <p:ph type="title" hasCustomPrompt="1"/>
          </p:nvPr>
        </p:nvSpPr>
        <p:spPr>
          <a:xfrm>
            <a:off x="6095184" y="719867"/>
            <a:ext cx="4648000" cy="1548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003" name="Google Shape;1003;p23"/>
          <p:cNvSpPr txBox="1">
            <a:spLocks noGrp="1"/>
          </p:cNvSpPr>
          <p:nvPr>
            <p:ph type="subTitle" idx="1"/>
          </p:nvPr>
        </p:nvSpPr>
        <p:spPr>
          <a:xfrm>
            <a:off x="6095184" y="2268000"/>
            <a:ext cx="46480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04" name="Google Shape;1004;p23"/>
          <p:cNvSpPr txBox="1">
            <a:spLocks noGrp="1"/>
          </p:cNvSpPr>
          <p:nvPr>
            <p:ph type="title" idx="2" hasCustomPrompt="1"/>
          </p:nvPr>
        </p:nvSpPr>
        <p:spPr>
          <a:xfrm>
            <a:off x="6095217" y="3816400"/>
            <a:ext cx="4648000" cy="1548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005" name="Google Shape;1005;p23"/>
          <p:cNvSpPr txBox="1">
            <a:spLocks noGrp="1"/>
          </p:cNvSpPr>
          <p:nvPr>
            <p:ph type="subTitle" idx="3"/>
          </p:nvPr>
        </p:nvSpPr>
        <p:spPr>
          <a:xfrm>
            <a:off x="6095217" y="5364667"/>
            <a:ext cx="46480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133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1946271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24"/>
          <p:cNvSpPr/>
          <p:nvPr/>
        </p:nvSpPr>
        <p:spPr>
          <a:xfrm>
            <a:off x="9194229" y="6139100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8" name="Google Shape;1008;p24"/>
          <p:cNvSpPr/>
          <p:nvPr/>
        </p:nvSpPr>
        <p:spPr>
          <a:xfrm>
            <a:off x="9968519" y="6139100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9" name="Google Shape;1009;p24"/>
          <p:cNvSpPr/>
          <p:nvPr/>
        </p:nvSpPr>
        <p:spPr>
          <a:xfrm>
            <a:off x="9194216" y="-5509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0" name="Google Shape;1010;p24"/>
          <p:cNvSpPr/>
          <p:nvPr/>
        </p:nvSpPr>
        <p:spPr>
          <a:xfrm>
            <a:off x="9968500" y="-5509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1" name="Google Shape;1011;p24"/>
          <p:cNvSpPr/>
          <p:nvPr/>
        </p:nvSpPr>
        <p:spPr>
          <a:xfrm>
            <a:off x="9194229" y="719200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2" name="Google Shape;1012;p24"/>
          <p:cNvSpPr/>
          <p:nvPr/>
        </p:nvSpPr>
        <p:spPr>
          <a:xfrm>
            <a:off x="9968519" y="719200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3" name="Google Shape;1013;p24"/>
          <p:cNvSpPr/>
          <p:nvPr/>
        </p:nvSpPr>
        <p:spPr>
          <a:xfrm>
            <a:off x="9194229" y="1493468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4" name="Google Shape;1014;p24"/>
          <p:cNvSpPr/>
          <p:nvPr/>
        </p:nvSpPr>
        <p:spPr>
          <a:xfrm>
            <a:off x="9968519" y="1493468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5" name="Google Shape;1015;p24"/>
          <p:cNvSpPr/>
          <p:nvPr/>
        </p:nvSpPr>
        <p:spPr>
          <a:xfrm>
            <a:off x="9194229" y="2267736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6" name="Google Shape;1016;p24"/>
          <p:cNvSpPr/>
          <p:nvPr/>
        </p:nvSpPr>
        <p:spPr>
          <a:xfrm>
            <a:off x="9968519" y="2267736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7" name="Google Shape;1017;p24"/>
          <p:cNvSpPr/>
          <p:nvPr/>
        </p:nvSpPr>
        <p:spPr>
          <a:xfrm>
            <a:off x="9194229" y="30420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8" name="Google Shape;1018;p24"/>
          <p:cNvSpPr/>
          <p:nvPr/>
        </p:nvSpPr>
        <p:spPr>
          <a:xfrm>
            <a:off x="9968519" y="30420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9" name="Google Shape;1019;p24"/>
          <p:cNvSpPr/>
          <p:nvPr/>
        </p:nvSpPr>
        <p:spPr>
          <a:xfrm>
            <a:off x="9194229" y="3816273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0" name="Google Shape;1020;p24"/>
          <p:cNvSpPr/>
          <p:nvPr/>
        </p:nvSpPr>
        <p:spPr>
          <a:xfrm>
            <a:off x="9968519" y="3816273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1" name="Google Shape;1021;p24"/>
          <p:cNvSpPr/>
          <p:nvPr/>
        </p:nvSpPr>
        <p:spPr>
          <a:xfrm>
            <a:off x="9194229" y="459054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2" name="Google Shape;1022;p24"/>
          <p:cNvSpPr/>
          <p:nvPr/>
        </p:nvSpPr>
        <p:spPr>
          <a:xfrm>
            <a:off x="9968519" y="459054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3" name="Google Shape;1023;p24"/>
          <p:cNvSpPr/>
          <p:nvPr/>
        </p:nvSpPr>
        <p:spPr>
          <a:xfrm>
            <a:off x="9194229" y="5364809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4" name="Google Shape;1024;p24"/>
          <p:cNvSpPr/>
          <p:nvPr/>
        </p:nvSpPr>
        <p:spPr>
          <a:xfrm>
            <a:off x="9968519" y="5364809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5" name="Google Shape;1025;p24"/>
          <p:cNvSpPr/>
          <p:nvPr/>
        </p:nvSpPr>
        <p:spPr>
          <a:xfrm>
            <a:off x="10742963" y="6139100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6" name="Google Shape;1026;p24"/>
          <p:cNvSpPr/>
          <p:nvPr/>
        </p:nvSpPr>
        <p:spPr>
          <a:xfrm>
            <a:off x="11517252" y="6139100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7" name="Google Shape;1027;p24"/>
          <p:cNvSpPr/>
          <p:nvPr/>
        </p:nvSpPr>
        <p:spPr>
          <a:xfrm>
            <a:off x="10742949" y="-5509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8" name="Google Shape;1028;p24"/>
          <p:cNvSpPr/>
          <p:nvPr/>
        </p:nvSpPr>
        <p:spPr>
          <a:xfrm>
            <a:off x="11517233" y="-5509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9" name="Google Shape;1029;p24"/>
          <p:cNvSpPr/>
          <p:nvPr/>
        </p:nvSpPr>
        <p:spPr>
          <a:xfrm>
            <a:off x="10742963" y="719200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0" name="Google Shape;1030;p24"/>
          <p:cNvSpPr/>
          <p:nvPr/>
        </p:nvSpPr>
        <p:spPr>
          <a:xfrm>
            <a:off x="11517252" y="719200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1" name="Google Shape;1031;p24"/>
          <p:cNvSpPr/>
          <p:nvPr/>
        </p:nvSpPr>
        <p:spPr>
          <a:xfrm>
            <a:off x="10742963" y="1493468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2" name="Google Shape;1032;p24"/>
          <p:cNvSpPr/>
          <p:nvPr/>
        </p:nvSpPr>
        <p:spPr>
          <a:xfrm>
            <a:off x="11517252" y="1493468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3" name="Google Shape;1033;p24"/>
          <p:cNvSpPr/>
          <p:nvPr/>
        </p:nvSpPr>
        <p:spPr>
          <a:xfrm>
            <a:off x="10742963" y="2267736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4" name="Google Shape;1034;p24"/>
          <p:cNvSpPr/>
          <p:nvPr/>
        </p:nvSpPr>
        <p:spPr>
          <a:xfrm>
            <a:off x="11517252" y="2267736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5" name="Google Shape;1035;p24"/>
          <p:cNvSpPr/>
          <p:nvPr/>
        </p:nvSpPr>
        <p:spPr>
          <a:xfrm>
            <a:off x="10742963" y="30420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6" name="Google Shape;1036;p24"/>
          <p:cNvSpPr/>
          <p:nvPr/>
        </p:nvSpPr>
        <p:spPr>
          <a:xfrm>
            <a:off x="11517252" y="30420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7" name="Google Shape;1037;p24"/>
          <p:cNvSpPr/>
          <p:nvPr/>
        </p:nvSpPr>
        <p:spPr>
          <a:xfrm>
            <a:off x="10742963" y="3816273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8" name="Google Shape;1038;p24"/>
          <p:cNvSpPr/>
          <p:nvPr/>
        </p:nvSpPr>
        <p:spPr>
          <a:xfrm>
            <a:off x="11517252" y="3816273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9" name="Google Shape;1039;p24"/>
          <p:cNvSpPr/>
          <p:nvPr/>
        </p:nvSpPr>
        <p:spPr>
          <a:xfrm>
            <a:off x="10742963" y="459054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0" name="Google Shape;1040;p24"/>
          <p:cNvSpPr/>
          <p:nvPr/>
        </p:nvSpPr>
        <p:spPr>
          <a:xfrm>
            <a:off x="11517252" y="459054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1" name="Google Shape;1041;p24"/>
          <p:cNvSpPr/>
          <p:nvPr/>
        </p:nvSpPr>
        <p:spPr>
          <a:xfrm>
            <a:off x="10742963" y="5364809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2" name="Google Shape;1042;p24"/>
          <p:cNvSpPr/>
          <p:nvPr/>
        </p:nvSpPr>
        <p:spPr>
          <a:xfrm>
            <a:off x="11517252" y="5364809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3" name="Google Shape;1043;p24"/>
          <p:cNvSpPr/>
          <p:nvPr/>
        </p:nvSpPr>
        <p:spPr>
          <a:xfrm>
            <a:off x="6096029" y="6139100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4" name="Google Shape;1044;p24"/>
          <p:cNvSpPr/>
          <p:nvPr/>
        </p:nvSpPr>
        <p:spPr>
          <a:xfrm>
            <a:off x="6870319" y="6139100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5" name="Google Shape;1045;p24"/>
          <p:cNvSpPr/>
          <p:nvPr/>
        </p:nvSpPr>
        <p:spPr>
          <a:xfrm>
            <a:off x="6096016" y="-5509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6" name="Google Shape;1046;p24"/>
          <p:cNvSpPr/>
          <p:nvPr/>
        </p:nvSpPr>
        <p:spPr>
          <a:xfrm>
            <a:off x="6870300" y="-5509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7" name="Google Shape;1047;p24"/>
          <p:cNvSpPr/>
          <p:nvPr/>
        </p:nvSpPr>
        <p:spPr>
          <a:xfrm>
            <a:off x="6096029" y="2267736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24"/>
          <p:cNvSpPr/>
          <p:nvPr/>
        </p:nvSpPr>
        <p:spPr>
          <a:xfrm>
            <a:off x="5320852" y="2267737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24"/>
          <p:cNvSpPr/>
          <p:nvPr/>
        </p:nvSpPr>
        <p:spPr>
          <a:xfrm>
            <a:off x="6096029" y="719200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0" name="Google Shape;1050;p24"/>
          <p:cNvSpPr/>
          <p:nvPr/>
        </p:nvSpPr>
        <p:spPr>
          <a:xfrm>
            <a:off x="6870319" y="719200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1" name="Google Shape;1051;p24"/>
          <p:cNvSpPr/>
          <p:nvPr/>
        </p:nvSpPr>
        <p:spPr>
          <a:xfrm>
            <a:off x="6096029" y="1493468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2" name="Google Shape;1052;p24"/>
          <p:cNvSpPr/>
          <p:nvPr/>
        </p:nvSpPr>
        <p:spPr>
          <a:xfrm>
            <a:off x="6870319" y="1493468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3" name="Google Shape;1053;p24"/>
          <p:cNvSpPr/>
          <p:nvPr/>
        </p:nvSpPr>
        <p:spPr>
          <a:xfrm>
            <a:off x="6870319" y="2267736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4" name="Google Shape;1054;p24"/>
          <p:cNvSpPr/>
          <p:nvPr/>
        </p:nvSpPr>
        <p:spPr>
          <a:xfrm>
            <a:off x="6096029" y="30420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5" name="Google Shape;1055;p24"/>
          <p:cNvSpPr/>
          <p:nvPr/>
        </p:nvSpPr>
        <p:spPr>
          <a:xfrm>
            <a:off x="6870319" y="30420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6" name="Google Shape;1056;p24"/>
          <p:cNvSpPr/>
          <p:nvPr/>
        </p:nvSpPr>
        <p:spPr>
          <a:xfrm>
            <a:off x="6096029" y="3816273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7" name="Google Shape;1057;p24"/>
          <p:cNvSpPr/>
          <p:nvPr/>
        </p:nvSpPr>
        <p:spPr>
          <a:xfrm>
            <a:off x="6870319" y="3816273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8" name="Google Shape;1058;p24"/>
          <p:cNvSpPr/>
          <p:nvPr/>
        </p:nvSpPr>
        <p:spPr>
          <a:xfrm>
            <a:off x="6096029" y="459054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9" name="Google Shape;1059;p24"/>
          <p:cNvSpPr/>
          <p:nvPr/>
        </p:nvSpPr>
        <p:spPr>
          <a:xfrm>
            <a:off x="6870319" y="459054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0" name="Google Shape;1060;p24"/>
          <p:cNvSpPr/>
          <p:nvPr/>
        </p:nvSpPr>
        <p:spPr>
          <a:xfrm>
            <a:off x="6096029" y="5364809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1" name="Google Shape;1061;p24"/>
          <p:cNvSpPr/>
          <p:nvPr/>
        </p:nvSpPr>
        <p:spPr>
          <a:xfrm>
            <a:off x="6870319" y="5364809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2" name="Google Shape;1062;p24"/>
          <p:cNvSpPr/>
          <p:nvPr/>
        </p:nvSpPr>
        <p:spPr>
          <a:xfrm>
            <a:off x="7644763" y="6139100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3" name="Google Shape;1063;p24"/>
          <p:cNvSpPr/>
          <p:nvPr/>
        </p:nvSpPr>
        <p:spPr>
          <a:xfrm>
            <a:off x="8419052" y="6139100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4" name="Google Shape;1064;p24"/>
          <p:cNvSpPr/>
          <p:nvPr/>
        </p:nvSpPr>
        <p:spPr>
          <a:xfrm>
            <a:off x="7644749" y="-5509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5" name="Google Shape;1065;p24"/>
          <p:cNvSpPr/>
          <p:nvPr/>
        </p:nvSpPr>
        <p:spPr>
          <a:xfrm>
            <a:off x="8419033" y="-5509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6" name="Google Shape;1066;p24"/>
          <p:cNvSpPr/>
          <p:nvPr/>
        </p:nvSpPr>
        <p:spPr>
          <a:xfrm>
            <a:off x="7644763" y="719200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7" name="Google Shape;1067;p24"/>
          <p:cNvSpPr/>
          <p:nvPr/>
        </p:nvSpPr>
        <p:spPr>
          <a:xfrm>
            <a:off x="8419052" y="719200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8" name="Google Shape;1068;p24"/>
          <p:cNvSpPr/>
          <p:nvPr/>
        </p:nvSpPr>
        <p:spPr>
          <a:xfrm>
            <a:off x="7644763" y="1493468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9" name="Google Shape;1069;p24"/>
          <p:cNvSpPr/>
          <p:nvPr/>
        </p:nvSpPr>
        <p:spPr>
          <a:xfrm>
            <a:off x="8419052" y="1493468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0" name="Google Shape;1070;p24"/>
          <p:cNvSpPr/>
          <p:nvPr/>
        </p:nvSpPr>
        <p:spPr>
          <a:xfrm>
            <a:off x="7644763" y="2267736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1" name="Google Shape;1071;p24"/>
          <p:cNvSpPr/>
          <p:nvPr/>
        </p:nvSpPr>
        <p:spPr>
          <a:xfrm>
            <a:off x="8419052" y="2267736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2" name="Google Shape;1072;p24"/>
          <p:cNvSpPr/>
          <p:nvPr/>
        </p:nvSpPr>
        <p:spPr>
          <a:xfrm>
            <a:off x="7644763" y="30420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3" name="Google Shape;1073;p24"/>
          <p:cNvSpPr/>
          <p:nvPr/>
        </p:nvSpPr>
        <p:spPr>
          <a:xfrm>
            <a:off x="8419052" y="30420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4" name="Google Shape;1074;p24"/>
          <p:cNvSpPr/>
          <p:nvPr/>
        </p:nvSpPr>
        <p:spPr>
          <a:xfrm>
            <a:off x="7644763" y="3816273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5" name="Google Shape;1075;p24"/>
          <p:cNvSpPr/>
          <p:nvPr/>
        </p:nvSpPr>
        <p:spPr>
          <a:xfrm>
            <a:off x="8419052" y="3816273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6" name="Google Shape;1076;p24"/>
          <p:cNvSpPr/>
          <p:nvPr/>
        </p:nvSpPr>
        <p:spPr>
          <a:xfrm>
            <a:off x="7644763" y="459054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7" name="Google Shape;1077;p24"/>
          <p:cNvSpPr/>
          <p:nvPr/>
        </p:nvSpPr>
        <p:spPr>
          <a:xfrm>
            <a:off x="8419052" y="459054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8" name="Google Shape;1078;p24"/>
          <p:cNvSpPr/>
          <p:nvPr/>
        </p:nvSpPr>
        <p:spPr>
          <a:xfrm>
            <a:off x="7644763" y="5364809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9" name="Google Shape;1079;p24"/>
          <p:cNvSpPr/>
          <p:nvPr/>
        </p:nvSpPr>
        <p:spPr>
          <a:xfrm>
            <a:off x="8419052" y="5364809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0" name="Google Shape;1080;p24"/>
          <p:cNvSpPr/>
          <p:nvPr/>
        </p:nvSpPr>
        <p:spPr>
          <a:xfrm>
            <a:off x="4546563" y="30420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1" name="Google Shape;1081;p24"/>
          <p:cNvSpPr/>
          <p:nvPr/>
        </p:nvSpPr>
        <p:spPr>
          <a:xfrm>
            <a:off x="5320852" y="30420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2" name="Google Shape;1082;p24"/>
          <p:cNvSpPr/>
          <p:nvPr/>
        </p:nvSpPr>
        <p:spPr>
          <a:xfrm>
            <a:off x="1448363" y="30420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3" name="Google Shape;1083;p24"/>
          <p:cNvSpPr/>
          <p:nvPr/>
        </p:nvSpPr>
        <p:spPr>
          <a:xfrm>
            <a:off x="2222652" y="30420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4" name="Google Shape;1084;p24"/>
          <p:cNvSpPr/>
          <p:nvPr/>
        </p:nvSpPr>
        <p:spPr>
          <a:xfrm>
            <a:off x="3771763" y="30420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5" name="Google Shape;1085;p24"/>
          <p:cNvSpPr/>
          <p:nvPr/>
        </p:nvSpPr>
        <p:spPr>
          <a:xfrm>
            <a:off x="2997463" y="30420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6" name="Google Shape;1086;p24"/>
          <p:cNvSpPr/>
          <p:nvPr/>
        </p:nvSpPr>
        <p:spPr>
          <a:xfrm>
            <a:off x="673563" y="30420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7" name="Google Shape;1087;p24"/>
          <p:cNvSpPr/>
          <p:nvPr/>
        </p:nvSpPr>
        <p:spPr>
          <a:xfrm>
            <a:off x="-100737" y="30420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8" name="Google Shape;1088;p24"/>
          <p:cNvSpPr/>
          <p:nvPr/>
        </p:nvSpPr>
        <p:spPr>
          <a:xfrm>
            <a:off x="4546563" y="381627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9" name="Google Shape;1089;p24"/>
          <p:cNvSpPr/>
          <p:nvPr/>
        </p:nvSpPr>
        <p:spPr>
          <a:xfrm>
            <a:off x="5320852" y="381627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0" name="Google Shape;1090;p24"/>
          <p:cNvSpPr/>
          <p:nvPr/>
        </p:nvSpPr>
        <p:spPr>
          <a:xfrm>
            <a:off x="1448363" y="381627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1" name="Google Shape;1091;p24"/>
          <p:cNvSpPr/>
          <p:nvPr/>
        </p:nvSpPr>
        <p:spPr>
          <a:xfrm>
            <a:off x="2222652" y="381627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2" name="Google Shape;1092;p24"/>
          <p:cNvSpPr/>
          <p:nvPr/>
        </p:nvSpPr>
        <p:spPr>
          <a:xfrm>
            <a:off x="3771763" y="381627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3" name="Google Shape;1093;p24"/>
          <p:cNvSpPr/>
          <p:nvPr/>
        </p:nvSpPr>
        <p:spPr>
          <a:xfrm>
            <a:off x="2997463" y="381627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4" name="Google Shape;1094;p24"/>
          <p:cNvSpPr/>
          <p:nvPr/>
        </p:nvSpPr>
        <p:spPr>
          <a:xfrm>
            <a:off x="673563" y="381627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5" name="Google Shape;1095;p24"/>
          <p:cNvSpPr/>
          <p:nvPr/>
        </p:nvSpPr>
        <p:spPr>
          <a:xfrm>
            <a:off x="-100737" y="381627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6" name="Google Shape;1096;p24"/>
          <p:cNvSpPr/>
          <p:nvPr/>
        </p:nvSpPr>
        <p:spPr>
          <a:xfrm>
            <a:off x="4546563" y="4590537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7" name="Google Shape;1097;p24"/>
          <p:cNvSpPr/>
          <p:nvPr/>
        </p:nvSpPr>
        <p:spPr>
          <a:xfrm>
            <a:off x="5320852" y="4590537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8" name="Google Shape;1098;p24"/>
          <p:cNvSpPr/>
          <p:nvPr/>
        </p:nvSpPr>
        <p:spPr>
          <a:xfrm>
            <a:off x="1448363" y="4590537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9" name="Google Shape;1099;p24"/>
          <p:cNvSpPr/>
          <p:nvPr/>
        </p:nvSpPr>
        <p:spPr>
          <a:xfrm>
            <a:off x="2222652" y="4590537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0" name="Google Shape;1100;p24"/>
          <p:cNvSpPr/>
          <p:nvPr/>
        </p:nvSpPr>
        <p:spPr>
          <a:xfrm>
            <a:off x="3771763" y="4590537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1" name="Google Shape;1101;p24"/>
          <p:cNvSpPr/>
          <p:nvPr/>
        </p:nvSpPr>
        <p:spPr>
          <a:xfrm>
            <a:off x="2997463" y="4590537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2" name="Google Shape;1102;p24"/>
          <p:cNvSpPr/>
          <p:nvPr/>
        </p:nvSpPr>
        <p:spPr>
          <a:xfrm>
            <a:off x="673563" y="4590537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3" name="Google Shape;1103;p24"/>
          <p:cNvSpPr/>
          <p:nvPr/>
        </p:nvSpPr>
        <p:spPr>
          <a:xfrm>
            <a:off x="-100737" y="4590537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4" name="Google Shape;1104;p24"/>
          <p:cNvSpPr/>
          <p:nvPr/>
        </p:nvSpPr>
        <p:spPr>
          <a:xfrm>
            <a:off x="4546563" y="53648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5" name="Google Shape;1105;p24"/>
          <p:cNvSpPr/>
          <p:nvPr/>
        </p:nvSpPr>
        <p:spPr>
          <a:xfrm>
            <a:off x="5320852" y="53648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6" name="Google Shape;1106;p24"/>
          <p:cNvSpPr/>
          <p:nvPr/>
        </p:nvSpPr>
        <p:spPr>
          <a:xfrm>
            <a:off x="1448363" y="53648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7" name="Google Shape;1107;p24"/>
          <p:cNvSpPr/>
          <p:nvPr/>
        </p:nvSpPr>
        <p:spPr>
          <a:xfrm>
            <a:off x="2222652" y="53648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8" name="Google Shape;1108;p24"/>
          <p:cNvSpPr/>
          <p:nvPr/>
        </p:nvSpPr>
        <p:spPr>
          <a:xfrm>
            <a:off x="3771763" y="53648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9" name="Google Shape;1109;p24"/>
          <p:cNvSpPr/>
          <p:nvPr/>
        </p:nvSpPr>
        <p:spPr>
          <a:xfrm>
            <a:off x="2997463" y="53648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0" name="Google Shape;1110;p24"/>
          <p:cNvSpPr/>
          <p:nvPr/>
        </p:nvSpPr>
        <p:spPr>
          <a:xfrm>
            <a:off x="673563" y="53648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1" name="Google Shape;1111;p24"/>
          <p:cNvSpPr/>
          <p:nvPr/>
        </p:nvSpPr>
        <p:spPr>
          <a:xfrm>
            <a:off x="-100737" y="53648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2" name="Google Shape;1112;p24"/>
          <p:cNvSpPr/>
          <p:nvPr/>
        </p:nvSpPr>
        <p:spPr>
          <a:xfrm>
            <a:off x="4546563" y="61388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3" name="Google Shape;1113;p24"/>
          <p:cNvSpPr/>
          <p:nvPr/>
        </p:nvSpPr>
        <p:spPr>
          <a:xfrm>
            <a:off x="5320852" y="61388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4" name="Google Shape;1114;p24"/>
          <p:cNvSpPr/>
          <p:nvPr/>
        </p:nvSpPr>
        <p:spPr>
          <a:xfrm>
            <a:off x="1448363" y="61388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5" name="Google Shape;1115;p24"/>
          <p:cNvSpPr/>
          <p:nvPr/>
        </p:nvSpPr>
        <p:spPr>
          <a:xfrm>
            <a:off x="2222652" y="61388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6" name="Google Shape;1116;p24"/>
          <p:cNvSpPr/>
          <p:nvPr/>
        </p:nvSpPr>
        <p:spPr>
          <a:xfrm>
            <a:off x="3771763" y="61388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7" name="Google Shape;1117;p24"/>
          <p:cNvSpPr/>
          <p:nvPr/>
        </p:nvSpPr>
        <p:spPr>
          <a:xfrm>
            <a:off x="2997463" y="61388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8" name="Google Shape;1118;p24"/>
          <p:cNvSpPr/>
          <p:nvPr/>
        </p:nvSpPr>
        <p:spPr>
          <a:xfrm>
            <a:off x="673563" y="61388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9" name="Google Shape;1119;p24"/>
          <p:cNvSpPr/>
          <p:nvPr/>
        </p:nvSpPr>
        <p:spPr>
          <a:xfrm>
            <a:off x="-100737" y="61388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0" name="Google Shape;1120;p24"/>
          <p:cNvSpPr/>
          <p:nvPr/>
        </p:nvSpPr>
        <p:spPr>
          <a:xfrm>
            <a:off x="-100737" y="-54796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1" name="Google Shape;1121;p24"/>
          <p:cNvSpPr/>
          <p:nvPr/>
        </p:nvSpPr>
        <p:spPr>
          <a:xfrm>
            <a:off x="-100737" y="71947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2" name="Google Shape;1122;p24"/>
          <p:cNvSpPr/>
          <p:nvPr/>
        </p:nvSpPr>
        <p:spPr>
          <a:xfrm>
            <a:off x="-100737" y="1493737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3" name="Google Shape;1123;p24"/>
          <p:cNvSpPr/>
          <p:nvPr/>
        </p:nvSpPr>
        <p:spPr>
          <a:xfrm>
            <a:off x="-100737" y="2267737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4" name="Google Shape;1124;p24"/>
          <p:cNvSpPr/>
          <p:nvPr/>
        </p:nvSpPr>
        <p:spPr>
          <a:xfrm>
            <a:off x="4546563" y="-54529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5" name="Google Shape;1125;p24"/>
          <p:cNvSpPr/>
          <p:nvPr/>
        </p:nvSpPr>
        <p:spPr>
          <a:xfrm>
            <a:off x="5320852" y="-54529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6" name="Google Shape;1126;p24"/>
          <p:cNvSpPr/>
          <p:nvPr/>
        </p:nvSpPr>
        <p:spPr>
          <a:xfrm>
            <a:off x="1448363" y="-54529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7" name="Google Shape;1127;p24"/>
          <p:cNvSpPr/>
          <p:nvPr/>
        </p:nvSpPr>
        <p:spPr>
          <a:xfrm>
            <a:off x="2222652" y="-54529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8" name="Google Shape;1128;p24"/>
          <p:cNvSpPr/>
          <p:nvPr/>
        </p:nvSpPr>
        <p:spPr>
          <a:xfrm>
            <a:off x="3771763" y="-54529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9" name="Google Shape;1129;p24"/>
          <p:cNvSpPr/>
          <p:nvPr/>
        </p:nvSpPr>
        <p:spPr>
          <a:xfrm>
            <a:off x="2997463" y="-54529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0" name="Google Shape;1130;p24"/>
          <p:cNvSpPr/>
          <p:nvPr/>
        </p:nvSpPr>
        <p:spPr>
          <a:xfrm>
            <a:off x="673563" y="-54529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1" name="Google Shape;1131;p24"/>
          <p:cNvSpPr/>
          <p:nvPr/>
        </p:nvSpPr>
        <p:spPr>
          <a:xfrm>
            <a:off x="4546563" y="7192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2" name="Google Shape;1132;p24"/>
          <p:cNvSpPr/>
          <p:nvPr/>
        </p:nvSpPr>
        <p:spPr>
          <a:xfrm>
            <a:off x="5320852" y="7192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3" name="Google Shape;1133;p24"/>
          <p:cNvSpPr/>
          <p:nvPr/>
        </p:nvSpPr>
        <p:spPr>
          <a:xfrm>
            <a:off x="1448363" y="7192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4" name="Google Shape;1134;p24"/>
          <p:cNvSpPr/>
          <p:nvPr/>
        </p:nvSpPr>
        <p:spPr>
          <a:xfrm>
            <a:off x="2222652" y="7192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5" name="Google Shape;1135;p24"/>
          <p:cNvSpPr/>
          <p:nvPr/>
        </p:nvSpPr>
        <p:spPr>
          <a:xfrm>
            <a:off x="3771763" y="7192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6" name="Google Shape;1136;p24"/>
          <p:cNvSpPr/>
          <p:nvPr/>
        </p:nvSpPr>
        <p:spPr>
          <a:xfrm>
            <a:off x="2997463" y="7192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7" name="Google Shape;1137;p24"/>
          <p:cNvSpPr/>
          <p:nvPr/>
        </p:nvSpPr>
        <p:spPr>
          <a:xfrm>
            <a:off x="673563" y="719204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8" name="Google Shape;1138;p24"/>
          <p:cNvSpPr/>
          <p:nvPr/>
        </p:nvSpPr>
        <p:spPr>
          <a:xfrm>
            <a:off x="4546563" y="149347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9" name="Google Shape;1139;p24"/>
          <p:cNvSpPr/>
          <p:nvPr/>
        </p:nvSpPr>
        <p:spPr>
          <a:xfrm>
            <a:off x="5320852" y="149347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0" name="Google Shape;1140;p24"/>
          <p:cNvSpPr/>
          <p:nvPr/>
        </p:nvSpPr>
        <p:spPr>
          <a:xfrm>
            <a:off x="1448363" y="149347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1" name="Google Shape;1141;p24"/>
          <p:cNvSpPr/>
          <p:nvPr/>
        </p:nvSpPr>
        <p:spPr>
          <a:xfrm>
            <a:off x="2222652" y="149347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2" name="Google Shape;1142;p24"/>
          <p:cNvSpPr/>
          <p:nvPr/>
        </p:nvSpPr>
        <p:spPr>
          <a:xfrm>
            <a:off x="3771763" y="149347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3" name="Google Shape;1143;p24"/>
          <p:cNvSpPr/>
          <p:nvPr/>
        </p:nvSpPr>
        <p:spPr>
          <a:xfrm>
            <a:off x="2997463" y="149347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4" name="Google Shape;1144;p24"/>
          <p:cNvSpPr/>
          <p:nvPr/>
        </p:nvSpPr>
        <p:spPr>
          <a:xfrm>
            <a:off x="673563" y="1493471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5" name="Google Shape;1145;p24"/>
          <p:cNvSpPr/>
          <p:nvPr/>
        </p:nvSpPr>
        <p:spPr>
          <a:xfrm>
            <a:off x="4546563" y="2267737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6" name="Google Shape;1146;p24"/>
          <p:cNvSpPr/>
          <p:nvPr/>
        </p:nvSpPr>
        <p:spPr>
          <a:xfrm>
            <a:off x="1448363" y="2267737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7" name="Google Shape;1147;p24"/>
          <p:cNvSpPr/>
          <p:nvPr/>
        </p:nvSpPr>
        <p:spPr>
          <a:xfrm>
            <a:off x="2222652" y="2267737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8" name="Google Shape;1148;p24"/>
          <p:cNvSpPr/>
          <p:nvPr/>
        </p:nvSpPr>
        <p:spPr>
          <a:xfrm>
            <a:off x="3771763" y="2267737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9" name="Google Shape;1149;p24"/>
          <p:cNvSpPr/>
          <p:nvPr/>
        </p:nvSpPr>
        <p:spPr>
          <a:xfrm>
            <a:off x="2997463" y="2267737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0" name="Google Shape;1150;p24"/>
          <p:cNvSpPr/>
          <p:nvPr/>
        </p:nvSpPr>
        <p:spPr>
          <a:xfrm>
            <a:off x="673563" y="2267737"/>
            <a:ext cx="774400" cy="77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1" name="Google Shape;1151;p24"/>
          <p:cNvSpPr txBox="1">
            <a:spLocks noGrp="1"/>
          </p:cNvSpPr>
          <p:nvPr>
            <p:ph type="title"/>
          </p:nvPr>
        </p:nvSpPr>
        <p:spPr>
          <a:xfrm>
            <a:off x="673700" y="719200"/>
            <a:ext cx="5422400" cy="154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52" name="Google Shape;1152;p24"/>
          <p:cNvSpPr txBox="1">
            <a:spLocks noGrp="1"/>
          </p:cNvSpPr>
          <p:nvPr>
            <p:ph type="subTitle" idx="1"/>
          </p:nvPr>
        </p:nvSpPr>
        <p:spPr>
          <a:xfrm>
            <a:off x="673667" y="2267067"/>
            <a:ext cx="6971200" cy="77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53" name="Google Shape;1153;p24"/>
          <p:cNvSpPr txBox="1">
            <a:spLocks noGrp="1"/>
          </p:cNvSpPr>
          <p:nvPr>
            <p:ph type="title" idx="2" hasCustomPrompt="1"/>
          </p:nvPr>
        </p:nvSpPr>
        <p:spPr>
          <a:xfrm>
            <a:off x="6095200" y="719867"/>
            <a:ext cx="1549600" cy="154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6709099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5" name="Google Shape;1155;p25"/>
          <p:cNvGrpSpPr/>
          <p:nvPr/>
        </p:nvGrpSpPr>
        <p:grpSpPr>
          <a:xfrm>
            <a:off x="-100737" y="-55090"/>
            <a:ext cx="12392388" cy="6968591"/>
            <a:chOff x="-75553" y="-41318"/>
            <a:chExt cx="9294291" cy="5226443"/>
          </a:xfrm>
        </p:grpSpPr>
        <p:sp>
          <p:nvSpPr>
            <p:cNvPr id="1156" name="Google Shape;1156;p25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25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25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25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25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25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25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25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25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25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25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25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5" name="Google Shape;1175;p25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6" name="Google Shape;1176;p25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9" name="Google Shape;1179;p25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25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3" name="Google Shape;1183;p25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4" name="Google Shape;1184;p25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7" name="Google Shape;1187;p25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8" name="Google Shape;1188;p25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25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25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3" name="Google Shape;1193;p25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25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25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25"/>
            <p:cNvSpPr/>
            <p:nvPr/>
          </p:nvSpPr>
          <p:spPr>
            <a:xfrm>
              <a:off x="399063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25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25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8" name="Google Shape;1208;p25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57335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63142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57335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63142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57335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25"/>
            <p:cNvSpPr/>
            <p:nvPr/>
          </p:nvSpPr>
          <p:spPr>
            <a:xfrm>
              <a:off x="63142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57335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63142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57335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63142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57335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63142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57335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63142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25"/>
            <p:cNvSpPr/>
            <p:nvPr/>
          </p:nvSpPr>
          <p:spPr>
            <a:xfrm>
              <a:off x="57335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25"/>
            <p:cNvSpPr/>
            <p:nvPr/>
          </p:nvSpPr>
          <p:spPr>
            <a:xfrm>
              <a:off x="63142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7" name="Google Shape;1227;p25"/>
            <p:cNvSpPr/>
            <p:nvPr/>
          </p:nvSpPr>
          <p:spPr>
            <a:xfrm>
              <a:off x="57335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8" name="Google Shape;1228;p25"/>
            <p:cNvSpPr/>
            <p:nvPr/>
          </p:nvSpPr>
          <p:spPr>
            <a:xfrm>
              <a:off x="63142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9" name="Google Shape;1229;p25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0" name="Google Shape;1230;p25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1" name="Google Shape;1231;p25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25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4" name="Google Shape;1244;p25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8" name="Google Shape;1248;p25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25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1" name="Google Shape;1261;p25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2" name="Google Shape;1262;p25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3" name="Google Shape;1263;p25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0" name="Google Shape;1270;p25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34099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399063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10862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166698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28288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2248097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5051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4" name="Google Shape;1294;p25"/>
            <p:cNvSpPr/>
            <p:nvPr/>
          </p:nvSpPr>
          <p:spPr>
            <a:xfrm>
              <a:off x="34099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25"/>
            <p:cNvSpPr/>
            <p:nvPr/>
          </p:nvSpPr>
          <p:spPr>
            <a:xfrm>
              <a:off x="10862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166698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25"/>
            <p:cNvSpPr/>
            <p:nvPr/>
          </p:nvSpPr>
          <p:spPr>
            <a:xfrm>
              <a:off x="28288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8" name="Google Shape;1298;p25"/>
            <p:cNvSpPr/>
            <p:nvPr/>
          </p:nvSpPr>
          <p:spPr>
            <a:xfrm>
              <a:off x="2248097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9" name="Google Shape;1299;p25"/>
            <p:cNvSpPr/>
            <p:nvPr/>
          </p:nvSpPr>
          <p:spPr>
            <a:xfrm>
              <a:off x="5051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00" name="Google Shape;1300;p25"/>
          <p:cNvSpPr txBox="1">
            <a:spLocks noGrp="1"/>
          </p:cNvSpPr>
          <p:nvPr>
            <p:ph type="title"/>
          </p:nvPr>
        </p:nvSpPr>
        <p:spPr>
          <a:xfrm flipH="1">
            <a:off x="6096167" y="719200"/>
            <a:ext cx="5421200" cy="154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301" name="Google Shape;1301;p25"/>
          <p:cNvSpPr txBox="1">
            <a:spLocks noGrp="1"/>
          </p:cNvSpPr>
          <p:nvPr>
            <p:ph type="subTitle" idx="1"/>
          </p:nvPr>
        </p:nvSpPr>
        <p:spPr>
          <a:xfrm flipH="1">
            <a:off x="6096167" y="2268500"/>
            <a:ext cx="5421200" cy="77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98927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" name="Google Shape;1303;p26"/>
          <p:cNvGrpSpPr/>
          <p:nvPr/>
        </p:nvGrpSpPr>
        <p:grpSpPr>
          <a:xfrm>
            <a:off x="-97281" y="2267170"/>
            <a:ext cx="6194593" cy="3871473"/>
            <a:chOff x="-72961" y="1700802"/>
            <a:chExt cx="4645945" cy="2903605"/>
          </a:xfrm>
        </p:grpSpPr>
        <p:sp>
          <p:nvSpPr>
            <p:cNvPr id="1304" name="Google Shape;1304;p26"/>
            <p:cNvSpPr/>
            <p:nvPr/>
          </p:nvSpPr>
          <p:spPr>
            <a:xfrm>
              <a:off x="3992183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5" name="Google Shape;1305;p26"/>
            <p:cNvSpPr/>
            <p:nvPr/>
          </p:nvSpPr>
          <p:spPr>
            <a:xfrm>
              <a:off x="399218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6" name="Google Shape;1306;p26"/>
            <p:cNvSpPr/>
            <p:nvPr/>
          </p:nvSpPr>
          <p:spPr>
            <a:xfrm>
              <a:off x="3992183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3992183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3992183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09" name="Google Shape;1309;p26"/>
            <p:cNvGrpSpPr/>
            <p:nvPr/>
          </p:nvGrpSpPr>
          <p:grpSpPr>
            <a:xfrm>
              <a:off x="507883" y="1700802"/>
              <a:ext cx="3484280" cy="580713"/>
              <a:chOff x="0" y="0"/>
              <a:chExt cx="3983400" cy="663900"/>
            </a:xfrm>
          </p:grpSpPr>
          <p:sp>
            <p:nvSpPr>
              <p:cNvPr id="1310" name="Google Shape;1310;p26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16" name="Google Shape;1316;p26"/>
            <p:cNvGrpSpPr/>
            <p:nvPr/>
          </p:nvGrpSpPr>
          <p:grpSpPr>
            <a:xfrm>
              <a:off x="507883" y="2281503"/>
              <a:ext cx="3484280" cy="580713"/>
              <a:chOff x="0" y="0"/>
              <a:chExt cx="3983400" cy="663900"/>
            </a:xfrm>
          </p:grpSpPr>
          <p:sp>
            <p:nvSpPr>
              <p:cNvPr id="1317" name="Google Shape;1317;p26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2" name="Google Shape;1322;p26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23" name="Google Shape;1323;p26"/>
            <p:cNvGrpSpPr/>
            <p:nvPr/>
          </p:nvGrpSpPr>
          <p:grpSpPr>
            <a:xfrm>
              <a:off x="507883" y="2862205"/>
              <a:ext cx="3484280" cy="580713"/>
              <a:chOff x="0" y="0"/>
              <a:chExt cx="3983400" cy="663900"/>
            </a:xfrm>
          </p:grpSpPr>
          <p:sp>
            <p:nvSpPr>
              <p:cNvPr id="1324" name="Google Shape;1324;p26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30" name="Google Shape;1330;p26"/>
            <p:cNvGrpSpPr/>
            <p:nvPr/>
          </p:nvGrpSpPr>
          <p:grpSpPr>
            <a:xfrm>
              <a:off x="507883" y="3442906"/>
              <a:ext cx="3484280" cy="580713"/>
              <a:chOff x="0" y="0"/>
              <a:chExt cx="3983400" cy="663900"/>
            </a:xfrm>
          </p:grpSpPr>
          <p:sp>
            <p:nvSpPr>
              <p:cNvPr id="1331" name="Google Shape;1331;p26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37" name="Google Shape;1337;p26"/>
            <p:cNvGrpSpPr/>
            <p:nvPr/>
          </p:nvGrpSpPr>
          <p:grpSpPr>
            <a:xfrm>
              <a:off x="507883" y="4023607"/>
              <a:ext cx="3484280" cy="580713"/>
              <a:chOff x="0" y="0"/>
              <a:chExt cx="3983400" cy="663900"/>
            </a:xfrm>
          </p:grpSpPr>
          <p:sp>
            <p:nvSpPr>
              <p:cNvPr id="1338" name="Google Shape;1338;p26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3" name="Google Shape;1343;p26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344" name="Google Shape;1344;p26"/>
            <p:cNvSpPr/>
            <p:nvPr/>
          </p:nvSpPr>
          <p:spPr>
            <a:xfrm>
              <a:off x="-72961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26"/>
            <p:cNvSpPr/>
            <p:nvPr/>
          </p:nvSpPr>
          <p:spPr>
            <a:xfrm>
              <a:off x="-72961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26"/>
            <p:cNvSpPr/>
            <p:nvPr/>
          </p:nvSpPr>
          <p:spPr>
            <a:xfrm>
              <a:off x="-72961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26"/>
            <p:cNvSpPr/>
            <p:nvPr/>
          </p:nvSpPr>
          <p:spPr>
            <a:xfrm>
              <a:off x="-72961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8" name="Google Shape;1348;p26"/>
            <p:cNvSpPr/>
            <p:nvPr/>
          </p:nvSpPr>
          <p:spPr>
            <a:xfrm>
              <a:off x="-72961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49" name="Google Shape;1349;p26"/>
          <p:cNvSpPr txBox="1">
            <a:spLocks noGrp="1"/>
          </p:cNvSpPr>
          <p:nvPr>
            <p:ph type="title"/>
          </p:nvPr>
        </p:nvSpPr>
        <p:spPr>
          <a:xfrm flipH="1">
            <a:off x="5322933" y="719200"/>
            <a:ext cx="5420000" cy="11640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9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350" name="Google Shape;1350;p26"/>
          <p:cNvSpPr txBox="1">
            <a:spLocks noGrp="1"/>
          </p:cNvSpPr>
          <p:nvPr>
            <p:ph type="subTitle" idx="1"/>
          </p:nvPr>
        </p:nvSpPr>
        <p:spPr>
          <a:xfrm flipH="1">
            <a:off x="6163333" y="3541667"/>
            <a:ext cx="4579600" cy="10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351" name="Google Shape;1351;p26"/>
          <p:cNvSpPr txBox="1">
            <a:spLocks noGrp="1"/>
          </p:cNvSpPr>
          <p:nvPr>
            <p:ph type="subTitle" idx="2"/>
          </p:nvPr>
        </p:nvSpPr>
        <p:spPr>
          <a:xfrm flipH="1">
            <a:off x="6163333" y="2996433"/>
            <a:ext cx="4579600" cy="5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352" name="Google Shape;1352;p26"/>
          <p:cNvSpPr txBox="1"/>
          <p:nvPr/>
        </p:nvSpPr>
        <p:spPr>
          <a:xfrm flipH="1">
            <a:off x="6858133" y="4817967"/>
            <a:ext cx="38848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1600" b="1">
                <a:solidFill>
                  <a:schemeClr val="accen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226641021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oogle Shape;1354;p27"/>
          <p:cNvGrpSpPr/>
          <p:nvPr/>
        </p:nvGrpSpPr>
        <p:grpSpPr>
          <a:xfrm>
            <a:off x="-99650" y="-55090"/>
            <a:ext cx="774415" cy="6968591"/>
            <a:chOff x="-74738" y="-41318"/>
            <a:chExt cx="580811" cy="5226443"/>
          </a:xfrm>
        </p:grpSpPr>
        <p:sp>
          <p:nvSpPr>
            <p:cNvPr id="1355" name="Google Shape;1355;p27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6" name="Google Shape;1356;p27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9" name="Google Shape;1359;p27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0" name="Google Shape;1360;p27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64" name="Google Shape;1364;p27"/>
          <p:cNvGrpSpPr/>
          <p:nvPr/>
        </p:nvGrpSpPr>
        <p:grpSpPr>
          <a:xfrm>
            <a:off x="11517234" y="-55090"/>
            <a:ext cx="774417" cy="6968591"/>
            <a:chOff x="8637925" y="-41318"/>
            <a:chExt cx="580813" cy="5226443"/>
          </a:xfrm>
        </p:grpSpPr>
        <p:sp>
          <p:nvSpPr>
            <p:cNvPr id="1365" name="Google Shape;1365;p27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46126394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5" name="Google Shape;1375;p28"/>
          <p:cNvGrpSpPr/>
          <p:nvPr/>
        </p:nvGrpSpPr>
        <p:grpSpPr>
          <a:xfrm>
            <a:off x="-100737" y="-55090"/>
            <a:ext cx="12392388" cy="6968591"/>
            <a:chOff x="-75553" y="-41318"/>
            <a:chExt cx="9294291" cy="5226443"/>
          </a:xfrm>
        </p:grpSpPr>
        <p:sp>
          <p:nvSpPr>
            <p:cNvPr id="1376" name="Google Shape;1376;p28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28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9" name="Google Shape;1379;p28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2" name="Google Shape;1382;p28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3" name="Google Shape;1383;p28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0" name="Google Shape;1400;p28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1" name="Google Shape;1401;p28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0" name="Google Shape;1410;p28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1" name="Google Shape;1411;p28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6" name="Google Shape;1416;p28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7" name="Google Shape;1417;p28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8" name="Google Shape;1418;p28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9" name="Google Shape;1419;p28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0" name="Google Shape;1420;p28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1" name="Google Shape;1421;p28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2" name="Google Shape;1422;p28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3" name="Google Shape;1423;p28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4" name="Google Shape;1424;p28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5" name="Google Shape;1425;p28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6" name="Google Shape;1426;p28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7" name="Google Shape;1427;p28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8" name="Google Shape;1428;p28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9" name="Google Shape;1429;p28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30" name="Google Shape;1430;p28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1431" name="Google Shape;1431;p28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5" name="Google Shape;1435;p28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6" name="Google Shape;1436;p28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449" name="Google Shape;1449;p28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0" name="Google Shape;1450;p28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1" name="Google Shape;1451;p28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2" name="Google Shape;1452;p28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3" name="Google Shape;1453;p28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4" name="Google Shape;1454;p28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5" name="Google Shape;1455;p28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6" name="Google Shape;1456;p28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7" name="Google Shape;1457;p28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12976263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9" name="Google Shape;1459;p29"/>
          <p:cNvGrpSpPr/>
          <p:nvPr/>
        </p:nvGrpSpPr>
        <p:grpSpPr>
          <a:xfrm>
            <a:off x="-100737" y="-55090"/>
            <a:ext cx="12392388" cy="6968591"/>
            <a:chOff x="-75553" y="-41318"/>
            <a:chExt cx="9294291" cy="5226443"/>
          </a:xfrm>
        </p:grpSpPr>
        <p:sp>
          <p:nvSpPr>
            <p:cNvPr id="1460" name="Google Shape;1460;p29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1" name="Google Shape;1461;p29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2" name="Google Shape;1462;p29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3" name="Google Shape;1463;p29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4" name="Google Shape;1464;p29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5" name="Google Shape;1465;p29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6" name="Google Shape;1466;p29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7" name="Google Shape;1467;p29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8" name="Google Shape;1468;p29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9" name="Google Shape;1469;p29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0" name="Google Shape;1470;p29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1" name="Google Shape;1471;p29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2" name="Google Shape;1472;p29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3" name="Google Shape;1473;p29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4" name="Google Shape;1474;p29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8" name="Google Shape;1478;p29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9" name="Google Shape;1479;p29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0" name="Google Shape;1480;p29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1" name="Google Shape;1481;p29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2" name="Google Shape;1482;p29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3" name="Google Shape;1483;p29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4" name="Google Shape;1484;p29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5" name="Google Shape;1485;p29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6" name="Google Shape;1486;p29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7" name="Google Shape;1487;p29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8" name="Google Shape;1488;p29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9" name="Google Shape;1489;p29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399063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9" name="Google Shape;1509;p29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0" name="Google Shape;1510;p29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1" name="Google Shape;1511;p29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2" name="Google Shape;1512;p29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3" name="Google Shape;1513;p29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4" name="Google Shape;1514;p29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5" name="Google Shape;1515;p29"/>
            <p:cNvSpPr/>
            <p:nvPr/>
          </p:nvSpPr>
          <p:spPr>
            <a:xfrm>
              <a:off x="57335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29"/>
            <p:cNvSpPr/>
            <p:nvPr/>
          </p:nvSpPr>
          <p:spPr>
            <a:xfrm>
              <a:off x="63142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29"/>
            <p:cNvSpPr/>
            <p:nvPr/>
          </p:nvSpPr>
          <p:spPr>
            <a:xfrm>
              <a:off x="57335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29"/>
            <p:cNvSpPr/>
            <p:nvPr/>
          </p:nvSpPr>
          <p:spPr>
            <a:xfrm>
              <a:off x="63142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9" name="Google Shape;1519;p29"/>
            <p:cNvSpPr/>
            <p:nvPr/>
          </p:nvSpPr>
          <p:spPr>
            <a:xfrm>
              <a:off x="57335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0" name="Google Shape;1520;p29"/>
            <p:cNvSpPr/>
            <p:nvPr/>
          </p:nvSpPr>
          <p:spPr>
            <a:xfrm>
              <a:off x="63142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1" name="Google Shape;1521;p29"/>
            <p:cNvSpPr/>
            <p:nvPr/>
          </p:nvSpPr>
          <p:spPr>
            <a:xfrm>
              <a:off x="57335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2" name="Google Shape;1522;p29"/>
            <p:cNvSpPr/>
            <p:nvPr/>
          </p:nvSpPr>
          <p:spPr>
            <a:xfrm>
              <a:off x="63142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57335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4" name="Google Shape;1524;p29"/>
            <p:cNvSpPr/>
            <p:nvPr/>
          </p:nvSpPr>
          <p:spPr>
            <a:xfrm>
              <a:off x="63142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5" name="Google Shape;1525;p29"/>
            <p:cNvSpPr/>
            <p:nvPr/>
          </p:nvSpPr>
          <p:spPr>
            <a:xfrm>
              <a:off x="57335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6" name="Google Shape;1526;p29"/>
            <p:cNvSpPr/>
            <p:nvPr/>
          </p:nvSpPr>
          <p:spPr>
            <a:xfrm>
              <a:off x="63142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7" name="Google Shape;1527;p29"/>
            <p:cNvSpPr/>
            <p:nvPr/>
          </p:nvSpPr>
          <p:spPr>
            <a:xfrm>
              <a:off x="57335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8" name="Google Shape;1528;p29"/>
            <p:cNvSpPr/>
            <p:nvPr/>
          </p:nvSpPr>
          <p:spPr>
            <a:xfrm>
              <a:off x="63142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9" name="Google Shape;1529;p29"/>
            <p:cNvSpPr/>
            <p:nvPr/>
          </p:nvSpPr>
          <p:spPr>
            <a:xfrm>
              <a:off x="57335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0" name="Google Shape;1530;p29"/>
            <p:cNvSpPr/>
            <p:nvPr/>
          </p:nvSpPr>
          <p:spPr>
            <a:xfrm>
              <a:off x="63142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1" name="Google Shape;1531;p29"/>
            <p:cNvSpPr/>
            <p:nvPr/>
          </p:nvSpPr>
          <p:spPr>
            <a:xfrm>
              <a:off x="57335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2" name="Google Shape;1532;p29"/>
            <p:cNvSpPr/>
            <p:nvPr/>
          </p:nvSpPr>
          <p:spPr>
            <a:xfrm>
              <a:off x="63142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29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29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6" name="Google Shape;1536;p29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7" name="Google Shape;1537;p29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9" name="Google Shape;1539;p29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0" name="Google Shape;1540;p29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1" name="Google Shape;1541;p29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2" name="Google Shape;1542;p29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3" name="Google Shape;1543;p29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4" name="Google Shape;1544;p29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5" name="Google Shape;1545;p29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6" name="Google Shape;1546;p29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7" name="Google Shape;1547;p29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8" name="Google Shape;1548;p29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29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0" name="Google Shape;1550;p29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1" name="Google Shape;1551;p29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2" name="Google Shape;1552;p29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3" name="Google Shape;1553;p29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4" name="Google Shape;1554;p29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5" name="Google Shape;1555;p29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6" name="Google Shape;1556;p29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7" name="Google Shape;1557;p29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8" name="Google Shape;1558;p29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9" name="Google Shape;1559;p29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5" name="Google Shape;1565;p29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6" name="Google Shape;1566;p29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7" name="Google Shape;1567;p29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8" name="Google Shape;1568;p29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9" name="Google Shape;1569;p29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2" name="Google Shape;1572;p29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3" name="Google Shape;1573;p29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4" name="Google Shape;1574;p29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5" name="Google Shape;1575;p29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6" name="Google Shape;1576;p29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7" name="Google Shape;1577;p29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8" name="Google Shape;1578;p29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9" name="Google Shape;1579;p29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0" name="Google Shape;1580;p29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1" name="Google Shape;1581;p29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2" name="Google Shape;1582;p29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3" name="Google Shape;1583;p29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4" name="Google Shape;1584;p29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5" name="Google Shape;1585;p29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6" name="Google Shape;1586;p29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7" name="Google Shape;1587;p29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8" name="Google Shape;1588;p29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9" name="Google Shape;1589;p29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0" name="Google Shape;1590;p29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1" name="Google Shape;1591;p29"/>
            <p:cNvSpPr/>
            <p:nvPr/>
          </p:nvSpPr>
          <p:spPr>
            <a:xfrm>
              <a:off x="34099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2" name="Google Shape;1592;p29"/>
            <p:cNvSpPr/>
            <p:nvPr/>
          </p:nvSpPr>
          <p:spPr>
            <a:xfrm>
              <a:off x="399063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3" name="Google Shape;1593;p29"/>
            <p:cNvSpPr/>
            <p:nvPr/>
          </p:nvSpPr>
          <p:spPr>
            <a:xfrm>
              <a:off x="10862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4" name="Google Shape;1594;p29"/>
            <p:cNvSpPr/>
            <p:nvPr/>
          </p:nvSpPr>
          <p:spPr>
            <a:xfrm>
              <a:off x="166698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5" name="Google Shape;1595;p29"/>
            <p:cNvSpPr/>
            <p:nvPr/>
          </p:nvSpPr>
          <p:spPr>
            <a:xfrm>
              <a:off x="28288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6" name="Google Shape;1596;p29"/>
            <p:cNvSpPr/>
            <p:nvPr/>
          </p:nvSpPr>
          <p:spPr>
            <a:xfrm>
              <a:off x="2248097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7" name="Google Shape;1597;p29"/>
            <p:cNvSpPr/>
            <p:nvPr/>
          </p:nvSpPr>
          <p:spPr>
            <a:xfrm>
              <a:off x="5051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8" name="Google Shape;1598;p29"/>
            <p:cNvSpPr/>
            <p:nvPr/>
          </p:nvSpPr>
          <p:spPr>
            <a:xfrm>
              <a:off x="34099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9" name="Google Shape;1599;p29"/>
            <p:cNvSpPr/>
            <p:nvPr/>
          </p:nvSpPr>
          <p:spPr>
            <a:xfrm>
              <a:off x="10862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0" name="Google Shape;1600;p29"/>
            <p:cNvSpPr/>
            <p:nvPr/>
          </p:nvSpPr>
          <p:spPr>
            <a:xfrm>
              <a:off x="166698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1" name="Google Shape;1601;p29"/>
            <p:cNvSpPr/>
            <p:nvPr/>
          </p:nvSpPr>
          <p:spPr>
            <a:xfrm>
              <a:off x="28288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2" name="Google Shape;1602;p29"/>
            <p:cNvSpPr/>
            <p:nvPr/>
          </p:nvSpPr>
          <p:spPr>
            <a:xfrm>
              <a:off x="2248097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3" name="Google Shape;1603;p29"/>
            <p:cNvSpPr/>
            <p:nvPr/>
          </p:nvSpPr>
          <p:spPr>
            <a:xfrm>
              <a:off x="5051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55319168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64673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4"/>
          <p:cNvGrpSpPr/>
          <p:nvPr/>
        </p:nvGrpSpPr>
        <p:grpSpPr>
          <a:xfrm>
            <a:off x="10742950" y="-55090"/>
            <a:ext cx="1548703" cy="6968591"/>
            <a:chOff x="8057212" y="-41318"/>
            <a:chExt cx="1161527" cy="5226443"/>
          </a:xfrm>
        </p:grpSpPr>
        <p:sp>
          <p:nvSpPr>
            <p:cNvPr id="227" name="Google Shape;227;p4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5" name="Google Shape;245;p4"/>
          <p:cNvSpPr txBox="1">
            <a:spLocks noGrp="1"/>
          </p:cNvSpPr>
          <p:nvPr>
            <p:ph type="title"/>
          </p:nvPr>
        </p:nvSpPr>
        <p:spPr>
          <a:xfrm>
            <a:off x="-142600" y="719200"/>
            <a:ext cx="12477200" cy="7740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46" name="Google Shape;246;p4"/>
          <p:cNvSpPr txBox="1">
            <a:spLocks noGrp="1"/>
          </p:cNvSpPr>
          <p:nvPr>
            <p:ph type="body" idx="1"/>
          </p:nvPr>
        </p:nvSpPr>
        <p:spPr>
          <a:xfrm>
            <a:off x="960000" y="1755873"/>
            <a:ext cx="9068000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4259816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5"/>
          <p:cNvGrpSpPr/>
          <p:nvPr/>
        </p:nvGrpSpPr>
        <p:grpSpPr>
          <a:xfrm>
            <a:off x="9194217" y="-55090"/>
            <a:ext cx="3097436" cy="6968591"/>
            <a:chOff x="6895662" y="-41318"/>
            <a:chExt cx="2323077" cy="5226443"/>
          </a:xfrm>
        </p:grpSpPr>
        <p:sp>
          <p:nvSpPr>
            <p:cNvPr id="249" name="Google Shape;249;p5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67" name="Google Shape;267;p5"/>
            <p:cNvGrpSpPr/>
            <p:nvPr/>
          </p:nvGrpSpPr>
          <p:grpSpPr>
            <a:xfrm>
              <a:off x="8057212" y="-41318"/>
              <a:ext cx="1161527" cy="5226443"/>
              <a:chOff x="8057212" y="-41318"/>
              <a:chExt cx="1161527" cy="5226443"/>
            </a:xfrm>
          </p:grpSpPr>
          <p:sp>
            <p:nvSpPr>
              <p:cNvPr id="268" name="Google Shape;268;p5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86" name="Google Shape;286;p5"/>
          <p:cNvSpPr txBox="1">
            <a:spLocks noGrp="1"/>
          </p:cNvSpPr>
          <p:nvPr>
            <p:ph type="title"/>
          </p:nvPr>
        </p:nvSpPr>
        <p:spPr>
          <a:xfrm>
            <a:off x="-168600" y="719200"/>
            <a:ext cx="12529200" cy="7772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87" name="Google Shape;287;p5"/>
          <p:cNvSpPr txBox="1">
            <a:spLocks noGrp="1"/>
          </p:cNvSpPr>
          <p:nvPr>
            <p:ph type="title" idx="2"/>
          </p:nvPr>
        </p:nvSpPr>
        <p:spPr>
          <a:xfrm>
            <a:off x="2138067" y="2091133"/>
            <a:ext cx="4320800" cy="6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3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88" name="Google Shape;288;p5"/>
          <p:cNvSpPr txBox="1">
            <a:spLocks noGrp="1"/>
          </p:cNvSpPr>
          <p:nvPr>
            <p:ph type="title" idx="3"/>
          </p:nvPr>
        </p:nvSpPr>
        <p:spPr>
          <a:xfrm>
            <a:off x="2138067" y="4098500"/>
            <a:ext cx="4320800" cy="6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3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89" name="Google Shape;289;p5"/>
          <p:cNvSpPr txBox="1">
            <a:spLocks noGrp="1"/>
          </p:cNvSpPr>
          <p:nvPr>
            <p:ph type="subTitle" idx="1"/>
          </p:nvPr>
        </p:nvSpPr>
        <p:spPr>
          <a:xfrm>
            <a:off x="2138067" y="4740667"/>
            <a:ext cx="4320800" cy="7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290" name="Google Shape;290;p5"/>
          <p:cNvSpPr txBox="1">
            <a:spLocks noGrp="1"/>
          </p:cNvSpPr>
          <p:nvPr>
            <p:ph type="subTitle" idx="4"/>
          </p:nvPr>
        </p:nvSpPr>
        <p:spPr>
          <a:xfrm>
            <a:off x="2138067" y="2733300"/>
            <a:ext cx="4320800" cy="7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927182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6"/>
          <p:cNvGrpSpPr/>
          <p:nvPr/>
        </p:nvGrpSpPr>
        <p:grpSpPr>
          <a:xfrm>
            <a:off x="-99650" y="-55090"/>
            <a:ext cx="1548703" cy="6968591"/>
            <a:chOff x="8057212" y="-41318"/>
            <a:chExt cx="1161527" cy="5226443"/>
          </a:xfrm>
        </p:grpSpPr>
        <p:sp>
          <p:nvSpPr>
            <p:cNvPr id="293" name="Google Shape;293;p6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11" name="Google Shape;311;p6"/>
          <p:cNvSpPr txBox="1">
            <a:spLocks noGrp="1"/>
          </p:cNvSpPr>
          <p:nvPr>
            <p:ph type="title"/>
          </p:nvPr>
        </p:nvSpPr>
        <p:spPr>
          <a:xfrm>
            <a:off x="-106200" y="719800"/>
            <a:ext cx="12404400" cy="77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879268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>
            <a:spLocks noGrp="1"/>
          </p:cNvSpPr>
          <p:nvPr>
            <p:ph type="body" idx="1"/>
          </p:nvPr>
        </p:nvSpPr>
        <p:spPr>
          <a:xfrm>
            <a:off x="960000" y="2267733"/>
            <a:ext cx="5136000" cy="36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1pPr>
            <a:lvl2pPr marL="1219170" lvl="1" indent="-4402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402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402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4" name="Google Shape;314;p7"/>
          <p:cNvSpPr txBox="1">
            <a:spLocks noGrp="1"/>
          </p:cNvSpPr>
          <p:nvPr>
            <p:ph type="title"/>
          </p:nvPr>
        </p:nvSpPr>
        <p:spPr>
          <a:xfrm>
            <a:off x="950800" y="719800"/>
            <a:ext cx="6694000" cy="776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310300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8"/>
          <p:cNvGrpSpPr/>
          <p:nvPr/>
        </p:nvGrpSpPr>
        <p:grpSpPr>
          <a:xfrm>
            <a:off x="-100737" y="-55090"/>
            <a:ext cx="12392388" cy="6968591"/>
            <a:chOff x="-75553" y="-41318"/>
            <a:chExt cx="9294291" cy="5226443"/>
          </a:xfrm>
        </p:grpSpPr>
        <p:sp>
          <p:nvSpPr>
            <p:cNvPr id="317" name="Google Shape;317;p8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71" name="Google Shape;371;p8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372" name="Google Shape;372;p8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" name="Google Shape;373;p8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90" name="Google Shape;390;p8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34099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399063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0862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66698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28288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2248097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5051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340992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108627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1666989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282882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2248097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50517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61" name="Google Shape;461;p8"/>
          <p:cNvSpPr txBox="1">
            <a:spLocks noGrp="1"/>
          </p:cNvSpPr>
          <p:nvPr>
            <p:ph type="title"/>
          </p:nvPr>
        </p:nvSpPr>
        <p:spPr>
          <a:xfrm>
            <a:off x="673667" y="1493467"/>
            <a:ext cx="6196800" cy="387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4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37905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9"/>
          <p:cNvSpPr txBox="1">
            <a:spLocks noGrp="1"/>
          </p:cNvSpPr>
          <p:nvPr>
            <p:ph type="title"/>
          </p:nvPr>
        </p:nvSpPr>
        <p:spPr>
          <a:xfrm>
            <a:off x="1445700" y="719200"/>
            <a:ext cx="9300800" cy="774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64" name="Google Shape;464;p9"/>
          <p:cNvSpPr txBox="1">
            <a:spLocks noGrp="1"/>
          </p:cNvSpPr>
          <p:nvPr>
            <p:ph type="subTitle" idx="1"/>
          </p:nvPr>
        </p:nvSpPr>
        <p:spPr>
          <a:xfrm>
            <a:off x="2784400" y="1473233"/>
            <a:ext cx="6623200" cy="1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grpSp>
        <p:nvGrpSpPr>
          <p:cNvPr id="465" name="Google Shape;465;p9"/>
          <p:cNvGrpSpPr/>
          <p:nvPr/>
        </p:nvGrpSpPr>
        <p:grpSpPr>
          <a:xfrm>
            <a:off x="-97281" y="3042004"/>
            <a:ext cx="12388933" cy="3871496"/>
            <a:chOff x="-72961" y="2281503"/>
            <a:chExt cx="9291700" cy="2903622"/>
          </a:xfrm>
        </p:grpSpPr>
        <p:sp>
          <p:nvSpPr>
            <p:cNvPr id="466" name="Google Shape;466;p9"/>
            <p:cNvSpPr/>
            <p:nvPr/>
          </p:nvSpPr>
          <p:spPr>
            <a:xfrm>
              <a:off x="3992183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4572899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153615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734331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6315047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6895764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72" name="Google Shape;472;p9"/>
            <p:cNvGrpSpPr/>
            <p:nvPr/>
          </p:nvGrpSpPr>
          <p:grpSpPr>
            <a:xfrm>
              <a:off x="507883" y="4604325"/>
              <a:ext cx="3484280" cy="580713"/>
              <a:chOff x="0" y="0"/>
              <a:chExt cx="3983400" cy="663900"/>
            </a:xfrm>
          </p:grpSpPr>
          <p:sp>
            <p:nvSpPr>
              <p:cNvPr id="473" name="Google Shape;473;p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4" name="Google Shape;474;p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5" name="Google Shape;475;p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6" name="Google Shape;476;p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7" name="Google Shape;477;p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79" name="Google Shape;479;p9"/>
            <p:cNvSpPr/>
            <p:nvPr/>
          </p:nvSpPr>
          <p:spPr>
            <a:xfrm>
              <a:off x="3992183" y="2281503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4572899" y="2281503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5153615" y="2281503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34331" y="2281503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6315047" y="2281503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6895764" y="2281503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3992183" y="286220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4572899" y="286220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5153615" y="286220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5734331" y="286220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6315047" y="286220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6895764" y="286220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3992183" y="3442906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4572899" y="3442906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5153615" y="3442906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5734331" y="3442906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6315047" y="3442906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6895764" y="3442906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3992183" y="4023607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4572899" y="4023607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153615" y="4023607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734331" y="4023607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6315047" y="4023607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6895764" y="4023607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03" name="Google Shape;503;p9"/>
            <p:cNvGrpSpPr/>
            <p:nvPr/>
          </p:nvGrpSpPr>
          <p:grpSpPr>
            <a:xfrm>
              <a:off x="507883" y="2281503"/>
              <a:ext cx="3484280" cy="580713"/>
              <a:chOff x="0" y="0"/>
              <a:chExt cx="3983400" cy="663900"/>
            </a:xfrm>
          </p:grpSpPr>
          <p:sp>
            <p:nvSpPr>
              <p:cNvPr id="504" name="Google Shape;504;p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5" name="Google Shape;505;p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8" name="Google Shape;508;p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9" name="Google Shape;509;p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10" name="Google Shape;510;p9"/>
            <p:cNvGrpSpPr/>
            <p:nvPr/>
          </p:nvGrpSpPr>
          <p:grpSpPr>
            <a:xfrm>
              <a:off x="507883" y="2862205"/>
              <a:ext cx="3484280" cy="580713"/>
              <a:chOff x="0" y="0"/>
              <a:chExt cx="3983400" cy="663900"/>
            </a:xfrm>
          </p:grpSpPr>
          <p:sp>
            <p:nvSpPr>
              <p:cNvPr id="511" name="Google Shape;511;p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" name="Google Shape;512;p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" name="Google Shape;513;p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" name="Google Shape;515;p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" name="Google Shape;516;p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17" name="Google Shape;517;p9"/>
            <p:cNvGrpSpPr/>
            <p:nvPr/>
          </p:nvGrpSpPr>
          <p:grpSpPr>
            <a:xfrm>
              <a:off x="507883" y="3442906"/>
              <a:ext cx="3484280" cy="580713"/>
              <a:chOff x="0" y="0"/>
              <a:chExt cx="3983400" cy="663900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24" name="Google Shape;524;p9"/>
            <p:cNvGrpSpPr/>
            <p:nvPr/>
          </p:nvGrpSpPr>
          <p:grpSpPr>
            <a:xfrm>
              <a:off x="507883" y="4023607"/>
              <a:ext cx="3484280" cy="580713"/>
              <a:chOff x="0" y="0"/>
              <a:chExt cx="3983400" cy="663900"/>
            </a:xfrm>
          </p:grpSpPr>
          <p:sp>
            <p:nvSpPr>
              <p:cNvPr id="525" name="Google Shape;525;p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rgbClr val="EFEFEF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31" name="Google Shape;531;p9"/>
            <p:cNvSpPr/>
            <p:nvPr/>
          </p:nvSpPr>
          <p:spPr>
            <a:xfrm>
              <a:off x="7476506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7476506" y="2281503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7476506" y="286220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7476506" y="3442906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7476506" y="4023607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-72961" y="460432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-72961" y="2281503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-72961" y="2862205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-72961" y="3442906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-72961" y="4023607"/>
              <a:ext cx="580800" cy="5808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058345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0"/>
          <p:cNvSpPr txBox="1">
            <a:spLocks noGrp="1"/>
          </p:cNvSpPr>
          <p:nvPr>
            <p:ph type="title"/>
          </p:nvPr>
        </p:nvSpPr>
        <p:spPr>
          <a:xfrm>
            <a:off x="1449067" y="719200"/>
            <a:ext cx="3871600" cy="541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64854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593367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2FD1ED-1033-4ED0-A666-3559E5DAAFDC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7" y="45105"/>
            <a:ext cx="1833716" cy="45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345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06" name="Google Shape;1606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91419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assrooms.com/forum/sujet/system-quot-clsquot-73972" TargetMode="External"/><Relationship Id="rId2" Type="http://schemas.openxmlformats.org/officeDocument/2006/relationships/hyperlink" Target="https://pedago-ece.campusonline.me/course/view.php?id=5939&amp;section=2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r.myservername.com/c-sleep-how-use-sleep-function-c-program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41C9C7-EB28-49D0-B414-A2D0D9508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4468" y="1278500"/>
            <a:ext cx="3999200" cy="3925600"/>
          </a:xfrm>
        </p:spPr>
        <p:txBody>
          <a:bodyPr/>
          <a:lstStyle/>
          <a:p>
            <a:r>
              <a:rPr lang="fr-FR"/>
              <a:t>Projet </a:t>
            </a:r>
            <a:r>
              <a:rPr lang="fr-FR" err="1"/>
              <a:t>Quoridor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E424D7-E9C4-4C85-B268-8AE72316C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z="1600"/>
              <a:t>Camille Hascoët, Rémy Jovanovic , Stéphanie </a:t>
            </a:r>
            <a:r>
              <a:rPr lang="fr-FR" sz="1600" err="1"/>
              <a:t>Rajoël</a:t>
            </a:r>
            <a:r>
              <a:rPr lang="fr-FR" sz="1600"/>
              <a:t> </a:t>
            </a:r>
            <a:endParaRPr lang="fr-FR"/>
          </a:p>
          <a:p>
            <a:r>
              <a:rPr lang="fr-FR" sz="1600"/>
              <a:t>ING3 - TDS06</a:t>
            </a:r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97B359-307D-4BD3-86F3-1D7AECE62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20" y="853440"/>
            <a:ext cx="5151120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90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9F325-3675-479A-8770-AE65E9DA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Reprendre une partie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46691DA3-DD73-4D4A-94B2-319335DF7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414" y="1545325"/>
            <a:ext cx="6066366" cy="519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4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0FEFB37-A398-4EF1-B54D-68C31B48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Graphe d’appel du jeu </a:t>
            </a:r>
            <a:r>
              <a:rPr lang="fr-FR" err="1"/>
              <a:t>quoridor</a:t>
            </a: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D23BE951-27A5-4D74-A04A-2A34F6B30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507" y="1494505"/>
            <a:ext cx="3645923" cy="5184057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39FB5E59-4AAC-4BCE-A8EC-4FA9C0451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17" y="1547773"/>
            <a:ext cx="3861618" cy="515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63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0FEFB37-A398-4EF1-B54D-68C31B48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Graphe d’appel 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2354F45F-023D-406A-B2AC-343D1EE60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352" y="2525518"/>
            <a:ext cx="5502377" cy="4092965"/>
          </a:xfrm>
          <a:prstGeom prst="rect">
            <a:avLst/>
          </a:prstGeom>
        </p:spPr>
      </p:pic>
      <p:pic>
        <p:nvPicPr>
          <p:cNvPr id="2" name="Image 3">
            <a:extLst>
              <a:ext uri="{FF2B5EF4-FFF2-40B4-BE49-F238E27FC236}">
                <a16:creationId xmlns:a16="http://schemas.microsoft.com/office/drawing/2014/main" id="{9ADE72CA-AD5F-40E7-A8E2-D5FBEF6BE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46" y="3201060"/>
            <a:ext cx="3628103" cy="229328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509100F-E3C8-4D50-BBAC-02E0E725F283}"/>
              </a:ext>
            </a:extLst>
          </p:cNvPr>
          <p:cNvSpPr txBox="1"/>
          <p:nvPr/>
        </p:nvSpPr>
        <p:spPr>
          <a:xfrm>
            <a:off x="1055739" y="214343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Graphe d'appel du menu: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D039232-3DE2-41B5-B683-1DB4EF1798DC}"/>
              </a:ext>
            </a:extLst>
          </p:cNvPr>
          <p:cNvSpPr txBox="1"/>
          <p:nvPr/>
        </p:nvSpPr>
        <p:spPr>
          <a:xfrm>
            <a:off x="5314335" y="2143431"/>
            <a:ext cx="3855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Graphe d'appel pour la création de joueurs:</a:t>
            </a:r>
          </a:p>
        </p:txBody>
      </p:sp>
    </p:spTree>
    <p:extLst>
      <p:ext uri="{BB962C8B-B14F-4D97-AF65-F5344CB8AC3E}">
        <p14:creationId xmlns:p14="http://schemas.microsoft.com/office/powerpoint/2010/main" val="3401268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C23EC-2869-4BEF-BEE7-0164478D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7200"/>
              <a:t>Bilan collectif</a:t>
            </a:r>
          </a:p>
        </p:txBody>
      </p:sp>
    </p:spTree>
    <p:extLst>
      <p:ext uri="{BB962C8B-B14F-4D97-AF65-F5344CB8AC3E}">
        <p14:creationId xmlns:p14="http://schemas.microsoft.com/office/powerpoint/2010/main" val="2802517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3C9C2-E109-4380-BE41-70998DF90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8" y="5481153"/>
            <a:ext cx="2700000" cy="556400"/>
          </a:xfrm>
        </p:spPr>
        <p:txBody>
          <a:bodyPr/>
          <a:lstStyle/>
          <a:p>
            <a:r>
              <a:rPr lang="fr-FR"/>
              <a:t>Stéphanie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06AAF00-4140-4B64-9329-98CC1E66BD9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285258" y="4638110"/>
            <a:ext cx="923304" cy="724800"/>
          </a:xfrm>
        </p:spPr>
        <p:txBody>
          <a:bodyPr/>
          <a:lstStyle/>
          <a:p>
            <a:r>
              <a:rPr lang="fr-FR"/>
              <a:t>60%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066A0D0-C920-4907-ADDA-06D5C2B370D6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596164" y="5444577"/>
            <a:ext cx="2700000" cy="556400"/>
          </a:xfrm>
        </p:spPr>
        <p:txBody>
          <a:bodyPr/>
          <a:lstStyle/>
          <a:p>
            <a:r>
              <a:rPr lang="fr-FR"/>
              <a:t>Camille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EC622844-15A2-4CAB-A713-693ED71562F7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430998" y="4638110"/>
            <a:ext cx="993741" cy="724800"/>
          </a:xfrm>
        </p:spPr>
        <p:txBody>
          <a:bodyPr/>
          <a:lstStyle/>
          <a:p>
            <a:r>
              <a:rPr lang="fr-FR"/>
              <a:t>60%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937FDDE4-C416-4B89-A657-4E0AE0D002BD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2426275" y="4725651"/>
            <a:ext cx="2700000" cy="556400"/>
          </a:xfrm>
        </p:spPr>
        <p:txBody>
          <a:bodyPr/>
          <a:lstStyle/>
          <a:p>
            <a:r>
              <a:rPr lang="fr-FR"/>
              <a:t>Rémy</a:t>
            </a: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806CA604-453F-408F-A636-7187FE4E65E5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3342716" y="3963744"/>
            <a:ext cx="954443" cy="686380"/>
          </a:xfrm>
        </p:spPr>
        <p:txBody>
          <a:bodyPr/>
          <a:lstStyle/>
          <a:p>
            <a:r>
              <a:rPr lang="fr-FR"/>
              <a:t>80%</a:t>
            </a:r>
          </a:p>
        </p:txBody>
      </p:sp>
      <p:sp>
        <p:nvSpPr>
          <p:cNvPr id="14" name="Titre 13">
            <a:extLst>
              <a:ext uri="{FF2B5EF4-FFF2-40B4-BE49-F238E27FC236}">
                <a16:creationId xmlns:a16="http://schemas.microsoft.com/office/drawing/2014/main" id="{AA391EB4-AE33-486C-9F4D-616E4433B32B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-1623" y="712796"/>
            <a:ext cx="7653559" cy="775600"/>
          </a:xfrm>
        </p:spPr>
        <p:txBody>
          <a:bodyPr/>
          <a:lstStyle/>
          <a:p>
            <a:r>
              <a:rPr lang="fr-FR"/>
              <a:t>Bilan</a:t>
            </a:r>
          </a:p>
        </p:txBody>
      </p:sp>
      <p:pic>
        <p:nvPicPr>
          <p:cNvPr id="12" name="Image 12" descr="Une image contenant personne, mur, intérieur&#10;&#10;Description générée automatiquement">
            <a:extLst>
              <a:ext uri="{FF2B5EF4-FFF2-40B4-BE49-F238E27FC236}">
                <a16:creationId xmlns:a16="http://schemas.microsoft.com/office/drawing/2014/main" id="{EE8B07F4-D825-4745-BA9D-BFB346695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466" y="1715527"/>
            <a:ext cx="1994008" cy="21106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3482BD2F-BCC2-49AF-9365-AA1CB998F8B8}"/>
              </a:ext>
            </a:extLst>
          </p:cNvPr>
          <p:cNvSpPr txBox="1">
            <a:spLocks/>
          </p:cNvSpPr>
          <p:nvPr/>
        </p:nvSpPr>
        <p:spPr>
          <a:xfrm>
            <a:off x="1504300" y="6170101"/>
            <a:ext cx="4636750" cy="53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3333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3300"/>
              <a:t>IMPLIQUÉS A 200% !</a:t>
            </a:r>
            <a:endParaRPr lang="fr-FR"/>
          </a:p>
        </p:txBody>
      </p:sp>
      <p:pic>
        <p:nvPicPr>
          <p:cNvPr id="11" name="Image 12" descr="Une image contenant extérieur, personne, ciel, fermer&#10;&#10;Description générée automatiquement">
            <a:extLst>
              <a:ext uri="{FF2B5EF4-FFF2-40B4-BE49-F238E27FC236}">
                <a16:creationId xmlns:a16="http://schemas.microsoft.com/office/drawing/2014/main" id="{4E40A9B7-F9CF-441A-94AA-52C177EAB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70" y="2585686"/>
            <a:ext cx="1981201" cy="20048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 17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87DC6F78-D264-4CC4-8DD6-116CCA334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192" y="2212254"/>
            <a:ext cx="1783525" cy="23780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47715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8102BD-DE3A-42BF-9649-874C3940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Sources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FC90C4-4403-4175-B40A-C35E05D2C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8965" indent="-405765"/>
            <a:r>
              <a:rPr lang="fr-FR" sz="1650" b="1"/>
              <a:t>[1]</a:t>
            </a:r>
            <a:r>
              <a:rPr lang="fr-FR" sz="1650"/>
              <a:t> "La manipulation du curseur sous Windows" [online]</a:t>
            </a:r>
            <a:r>
              <a:rPr lang="fr-FR" sz="1650" b="1"/>
              <a:t> </a:t>
            </a:r>
            <a:r>
              <a:rPr lang="fr-FR" sz="1650">
                <a:hlinkClick r:id="rId2"/>
              </a:rPr>
              <a:t>https://pedago-ece.campusonline.me/course/view.php?id=5939&amp;section=2</a:t>
            </a:r>
            <a:r>
              <a:rPr lang="fr-FR" sz="1650"/>
              <a:t> </a:t>
            </a:r>
            <a:endParaRPr lang="fr-FR" sz="1650" b="1"/>
          </a:p>
          <a:p>
            <a:pPr marL="203200" indent="0">
              <a:buNone/>
            </a:pPr>
            <a:endParaRPr lang="fr-FR" sz="1650"/>
          </a:p>
          <a:p>
            <a:pPr marL="608965" indent="-405765"/>
            <a:r>
              <a:rPr lang="fr-FR" sz="1650" b="1"/>
              <a:t>[2] </a:t>
            </a:r>
            <a:r>
              <a:rPr lang="fr-FR" sz="1650"/>
              <a:t>"La gestion de la couleur sous Windows" [online] </a:t>
            </a:r>
            <a:r>
              <a:rPr lang="fr-FR" sz="1650">
                <a:hlinkClick r:id="rId2"/>
              </a:rPr>
              <a:t>https://pedago-ece.campusonline.me/course/view.php?id=5939&amp;section=2</a:t>
            </a:r>
            <a:r>
              <a:rPr lang="fr-FR" sz="1650"/>
              <a:t> </a:t>
            </a:r>
          </a:p>
          <a:p>
            <a:pPr marL="608965" indent="-405765"/>
            <a:endParaRPr lang="fr-FR" sz="1650" b="1"/>
          </a:p>
          <a:p>
            <a:pPr marL="608965" indent="-405765"/>
            <a:r>
              <a:rPr lang="fr-FR" sz="1650" b="1"/>
              <a:t>[3]</a:t>
            </a:r>
            <a:r>
              <a:rPr lang="fr-FR" sz="1650"/>
              <a:t> E. RENDLER, "Programmation événementielle"</a:t>
            </a:r>
          </a:p>
          <a:p>
            <a:pPr marL="203200" indent="0">
              <a:buNone/>
            </a:pPr>
            <a:endParaRPr lang="fr-FR" sz="1650"/>
          </a:p>
          <a:p>
            <a:pPr marL="608965" indent="-405765"/>
            <a:r>
              <a:rPr lang="fr-FR" sz="1650" b="1"/>
              <a:t>[4] </a:t>
            </a:r>
            <a:r>
              <a:rPr lang="fr-FR" sz="1650"/>
              <a:t>"System ("</a:t>
            </a:r>
            <a:r>
              <a:rPr lang="fr-FR" sz="1650" err="1"/>
              <a:t>cls</a:t>
            </a:r>
            <a:r>
              <a:rPr lang="fr-FR" sz="1650"/>
              <a:t>")" [online] </a:t>
            </a:r>
            <a:r>
              <a:rPr lang="fr-FR" sz="1650">
                <a:hlinkClick r:id="rId3"/>
              </a:rPr>
              <a:t>https://openclassrooms.com/forum/sujet/system-quot-clsquot-73972</a:t>
            </a:r>
            <a:r>
              <a:rPr lang="fr-FR" sz="1650"/>
              <a:t> </a:t>
            </a:r>
          </a:p>
          <a:p>
            <a:pPr marL="203200" indent="0">
              <a:buNone/>
            </a:pPr>
            <a:endParaRPr lang="fr-FR" sz="1650"/>
          </a:p>
          <a:p>
            <a:pPr marL="608965" indent="-405765"/>
            <a:r>
              <a:rPr lang="fr-FR" sz="1650" b="1"/>
              <a:t>[5] </a:t>
            </a:r>
            <a:r>
              <a:rPr lang="fr-FR" sz="1650"/>
              <a:t>"Comment utiliser la fonction </a:t>
            </a:r>
            <a:r>
              <a:rPr lang="fr-FR" sz="1650" err="1"/>
              <a:t>sleep</a:t>
            </a:r>
            <a:r>
              <a:rPr lang="fr-FR" sz="1650"/>
              <a:t> dans les programmes C" [online] </a:t>
            </a:r>
            <a:r>
              <a:rPr lang="fr-FR" sz="1650">
                <a:hlinkClick r:id="rId4"/>
              </a:rPr>
              <a:t>https://fr.myservername.com/c-sleep-how-use-sleep-function-c-programs</a:t>
            </a:r>
            <a:r>
              <a:rPr lang="fr-FR" sz="165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06686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E7A937-D1A3-4590-A1E3-0E332A48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Merci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4405829-4985-4687-8051-3EA755DAF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4FE22A4-7A54-4CEA-AC4A-878FCAAF605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377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0FEFB37-A398-4EF1-B54D-68C31B48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Graphe d’appel annexe</a:t>
            </a: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6AC92DD3-67A0-4E69-8DBA-FB2FABACC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15515" y="-1854677"/>
            <a:ext cx="5023794" cy="1202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57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D1559687-006D-4E96-9B8F-7A762D3B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Sommaire</a:t>
            </a:r>
          </a:p>
        </p:txBody>
      </p:sp>
      <p:sp>
        <p:nvSpPr>
          <p:cNvPr id="17" name="Titre 16">
            <a:extLst>
              <a:ext uri="{FF2B5EF4-FFF2-40B4-BE49-F238E27FC236}">
                <a16:creationId xmlns:a16="http://schemas.microsoft.com/office/drawing/2014/main" id="{5B47C7E7-282D-42ED-B26C-8B0921FD6BB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fr-FR"/>
              <a:t>Le sujet</a:t>
            </a:r>
          </a:p>
        </p:txBody>
      </p:sp>
      <p:sp>
        <p:nvSpPr>
          <p:cNvPr id="16" name="Sous-titre 15">
            <a:extLst>
              <a:ext uri="{FF2B5EF4-FFF2-40B4-BE49-F238E27FC236}">
                <a16:creationId xmlns:a16="http://schemas.microsoft.com/office/drawing/2014/main" id="{013A3827-98D9-4EAA-AC90-25C88B237E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18" name="Titre 17">
            <a:extLst>
              <a:ext uri="{FF2B5EF4-FFF2-40B4-BE49-F238E27FC236}">
                <a16:creationId xmlns:a16="http://schemas.microsoft.com/office/drawing/2014/main" id="{6547A6F7-A213-4779-88C1-F8F355A7EA41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fr-FR"/>
              <a:t>DTI</a:t>
            </a:r>
          </a:p>
        </p:txBody>
      </p:sp>
      <p:sp>
        <p:nvSpPr>
          <p:cNvPr id="19" name="Sous-titre 18">
            <a:extLst>
              <a:ext uri="{FF2B5EF4-FFF2-40B4-BE49-F238E27FC236}">
                <a16:creationId xmlns:a16="http://schemas.microsoft.com/office/drawing/2014/main" id="{E7F21EA4-4683-4D05-AEAD-1BD7699A473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fr-FR"/>
              <a:t>2</a:t>
            </a:r>
          </a:p>
        </p:txBody>
      </p:sp>
      <p:sp>
        <p:nvSpPr>
          <p:cNvPr id="20" name="Titre 19">
            <a:extLst>
              <a:ext uri="{FF2B5EF4-FFF2-40B4-BE49-F238E27FC236}">
                <a16:creationId xmlns:a16="http://schemas.microsoft.com/office/drawing/2014/main" id="{5F5BB45B-A012-4BC8-ABBF-D224BFDB19FD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1111867" y="4098451"/>
            <a:ext cx="3054366" cy="703600"/>
          </a:xfrm>
        </p:spPr>
        <p:txBody>
          <a:bodyPr/>
          <a:lstStyle/>
          <a:p>
            <a:r>
              <a:rPr lang="fr-FR" sz="3300"/>
              <a:t>Algorigrammes</a:t>
            </a:r>
            <a:endParaRPr lang="fr-FR"/>
          </a:p>
        </p:txBody>
      </p:sp>
      <p:sp>
        <p:nvSpPr>
          <p:cNvPr id="21" name="Sous-titre 20">
            <a:extLst>
              <a:ext uri="{FF2B5EF4-FFF2-40B4-BE49-F238E27FC236}">
                <a16:creationId xmlns:a16="http://schemas.microsoft.com/office/drawing/2014/main" id="{75CB1111-3F05-48AA-883C-07A628D7E2F0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fr-FR"/>
              <a:t>4</a:t>
            </a:r>
          </a:p>
        </p:txBody>
      </p:sp>
      <p:sp>
        <p:nvSpPr>
          <p:cNvPr id="22" name="Titre 21">
            <a:extLst>
              <a:ext uri="{FF2B5EF4-FFF2-40B4-BE49-F238E27FC236}">
                <a16:creationId xmlns:a16="http://schemas.microsoft.com/office/drawing/2014/main" id="{AB79337F-F6B3-4F36-98F0-136688008F59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r>
              <a:rPr lang="fr-FR"/>
              <a:t>Graphe appel</a:t>
            </a:r>
          </a:p>
        </p:txBody>
      </p:sp>
      <p:sp>
        <p:nvSpPr>
          <p:cNvPr id="23" name="Sous-titre 22">
            <a:extLst>
              <a:ext uri="{FF2B5EF4-FFF2-40B4-BE49-F238E27FC236}">
                <a16:creationId xmlns:a16="http://schemas.microsoft.com/office/drawing/2014/main" id="{34603379-5856-4843-93C6-5A44EA4F9229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fr-FR"/>
              <a:t>5</a:t>
            </a:r>
          </a:p>
        </p:txBody>
      </p:sp>
      <p:sp>
        <p:nvSpPr>
          <p:cNvPr id="24" name="Titre 23">
            <a:extLst>
              <a:ext uri="{FF2B5EF4-FFF2-40B4-BE49-F238E27FC236}">
                <a16:creationId xmlns:a16="http://schemas.microsoft.com/office/drawing/2014/main" id="{8DF68ED3-7D08-479E-91AD-77C84FD6E7A3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fr-FR"/>
              <a:t>Les tâches</a:t>
            </a:r>
          </a:p>
        </p:txBody>
      </p:sp>
      <p:sp>
        <p:nvSpPr>
          <p:cNvPr id="25" name="Sous-titre 24">
            <a:extLst>
              <a:ext uri="{FF2B5EF4-FFF2-40B4-BE49-F238E27FC236}">
                <a16:creationId xmlns:a16="http://schemas.microsoft.com/office/drawing/2014/main" id="{D1C83C28-A8C6-4AE5-B90D-4D417C2883E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/>
              <a:t>3</a:t>
            </a:r>
          </a:p>
        </p:txBody>
      </p:sp>
      <p:sp>
        <p:nvSpPr>
          <p:cNvPr id="26" name="Titre 25">
            <a:extLst>
              <a:ext uri="{FF2B5EF4-FFF2-40B4-BE49-F238E27FC236}">
                <a16:creationId xmlns:a16="http://schemas.microsoft.com/office/drawing/2014/main" id="{7305C954-C592-4E43-8342-2288AED03C68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r>
              <a:rPr lang="fr-FR"/>
              <a:t>Bilan</a:t>
            </a:r>
          </a:p>
        </p:txBody>
      </p:sp>
      <p:sp>
        <p:nvSpPr>
          <p:cNvPr id="27" name="Sous-titre 26">
            <a:extLst>
              <a:ext uri="{FF2B5EF4-FFF2-40B4-BE49-F238E27FC236}">
                <a16:creationId xmlns:a16="http://schemas.microsoft.com/office/drawing/2014/main" id="{728436EC-C392-4020-9171-AC02A0A9AB58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fr-FR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16468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9942C4-E36C-4434-8E32-24D292C94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 sujet </a:t>
            </a:r>
            <a:r>
              <a:rPr lang="fr-FR" err="1"/>
              <a:t>Quoridor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188CCF-593E-402F-8CB4-6524023BF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8965" indent="-405765"/>
            <a:r>
              <a:rPr lang="fr-FR" sz="1650"/>
              <a:t>Le sujet </a:t>
            </a:r>
            <a:r>
              <a:rPr lang="fr-FR" sz="1650" err="1"/>
              <a:t>Quoridor</a:t>
            </a:r>
            <a:r>
              <a:rPr lang="fr-FR" sz="1650"/>
              <a:t> est un projet d'informatique de l'ECE PARIS, il est codé en C.</a:t>
            </a:r>
            <a:endParaRPr lang="fr-FR"/>
          </a:p>
          <a:p>
            <a:pPr marL="608965" indent="-405765"/>
            <a:r>
              <a:rPr lang="fr-FR" sz="1650"/>
              <a:t>C'est un devoir de fin de Semestre 5 d'étude d'ingénieurs. </a:t>
            </a:r>
          </a:p>
          <a:p>
            <a:pPr marL="608965" indent="-405765"/>
            <a:r>
              <a:rPr lang="fr-FR" sz="1650"/>
              <a:t>Il consiste en la réalisation d'un jeu de plateau. </a:t>
            </a:r>
          </a:p>
          <a:p>
            <a:pPr marL="608965" indent="-405765"/>
            <a:r>
              <a:rPr lang="fr-FR" sz="1650"/>
              <a:t>Ce jeu est semblable au labyrinthe, mais la particularité première c'est que les murs ne sont pas encore posé ! </a:t>
            </a:r>
          </a:p>
          <a:p>
            <a:pPr marL="608965" indent="-405765"/>
            <a:r>
              <a:rPr lang="fr-FR" sz="1650"/>
              <a:t>Chaque joueur doit trouver une technique pour arriver le premier sur la ligne adverse.</a:t>
            </a:r>
          </a:p>
          <a:p>
            <a:pPr marL="608965" indent="-405765"/>
            <a:r>
              <a:rPr lang="fr-FR" sz="1650"/>
              <a:t>Pour cela, le joueur peut soit poser un pion sur une case du plateau et avancer, soit poser une barrière pour bloquer l'adversaire.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1804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026670-36EC-41F5-B96F-871F3CB20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4933" y="-63967"/>
            <a:ext cx="12477200" cy="774000"/>
          </a:xfrm>
        </p:spPr>
        <p:txBody>
          <a:bodyPr/>
          <a:lstStyle/>
          <a:p>
            <a:r>
              <a:rPr lang="fr-FR"/>
              <a:t>DTI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7372FFDD-2324-4437-A13C-D3F488901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971653"/>
              </p:ext>
            </p:extLst>
          </p:nvPr>
        </p:nvGraphicFramePr>
        <p:xfrm>
          <a:off x="222250" y="920749"/>
          <a:ext cx="10364757" cy="583364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454919">
                  <a:extLst>
                    <a:ext uri="{9D8B030D-6E8A-4147-A177-3AD203B41FA5}">
                      <a16:colId xmlns:a16="http://schemas.microsoft.com/office/drawing/2014/main" val="1821472136"/>
                    </a:ext>
                  </a:extLst>
                </a:gridCol>
                <a:gridCol w="3454919">
                  <a:extLst>
                    <a:ext uri="{9D8B030D-6E8A-4147-A177-3AD203B41FA5}">
                      <a16:colId xmlns:a16="http://schemas.microsoft.com/office/drawing/2014/main" val="2116340487"/>
                    </a:ext>
                  </a:extLst>
                </a:gridCol>
                <a:gridCol w="3454919">
                  <a:extLst>
                    <a:ext uri="{9D8B030D-6E8A-4147-A177-3AD203B41FA5}">
                      <a16:colId xmlns:a16="http://schemas.microsoft.com/office/drawing/2014/main" val="3343812748"/>
                    </a:ext>
                  </a:extLst>
                </a:gridCol>
              </a:tblGrid>
              <a:tr h="345486"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Donnée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Traitement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Interface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471168"/>
                  </a:ext>
                </a:extLst>
              </a:tr>
              <a:tr h="911698">
                <a:tc>
                  <a:txBody>
                    <a:bodyPr/>
                    <a:lstStyle/>
                    <a:p>
                      <a:pPr algn="ctr"/>
                      <a:r>
                        <a:rPr lang="fr-FR" sz="1400" err="1"/>
                        <a:t>NombreJoueurs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Saisir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400"/>
                        <a:t>Lire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400"/>
                        <a:t>Tester la valeur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400"/>
                        <a:t>Afficher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/>
                        <a:t>"Combien y a-t-il de joueurs?, 2 ou 4"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6518376"/>
                  </a:ext>
                </a:extLst>
              </a:tr>
              <a:tr h="70056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err="1"/>
                        <a:t>PseudoJoueur</a:t>
                      </a:r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/>
                        <a:t>Saisir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400"/>
                        <a:t>Lire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400"/>
                        <a:t>Afficher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/>
                        <a:t>"Saisir le pseudo"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400"/>
                        <a:t>"Le pseudo est..."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460703"/>
                  </a:ext>
                </a:extLst>
              </a:tr>
              <a:tr h="4894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/>
                        <a:t>Jeton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/>
                        <a:t>Générer aléatoirement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400"/>
                        <a:t>Afficher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/>
                        <a:t>"Le jeton est..."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659300"/>
                  </a:ext>
                </a:extLst>
              </a:tr>
              <a:tr h="4894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/>
                        <a:t>Barriere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/>
                        <a:t>Calculer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/>
                        <a:t>"Chaque joueur possède … barrières"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22803"/>
                  </a:ext>
                </a:extLst>
              </a:tr>
              <a:tr h="70056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err="1"/>
                        <a:t>JetonBarriere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/>
                        <a:t>Saisir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400"/>
                        <a:t>Lire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400"/>
                        <a:t>Afficher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/>
                        <a:t>"BBB"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612848"/>
                  </a:ext>
                </a:extLst>
              </a:tr>
              <a:tr h="4798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 err="1"/>
                        <a:t>Tabx</a:t>
                      </a:r>
                      <a:r>
                        <a:rPr lang="fr-FR" sz="1400"/>
                        <a:t>, </a:t>
                      </a:r>
                      <a:r>
                        <a:rPr lang="fr-FR" sz="1400" err="1"/>
                        <a:t>tabbarrierex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400" err="1"/>
                        <a:t>Taby,tabbarrierey</a:t>
                      </a:r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/>
                        <a:t>Lire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/>
                        <a:t>" 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49173"/>
                  </a:ext>
                </a:extLst>
              </a:tr>
              <a:tr h="4894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/>
                        <a:t>Calculer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400"/>
                        <a:t>Afficher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/>
                        <a:t>"Le score du joueur.. est …"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483261"/>
                  </a:ext>
                </a:extLst>
              </a:tr>
              <a:tr h="4894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/>
                        <a:t>Ordre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/>
                        <a:t>Générer aléatoirement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400"/>
                        <a:t>Afficher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/>
                        <a:t>"C'est le joueur … qui commence!"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981906"/>
                  </a:ext>
                </a:extLst>
              </a:tr>
              <a:tr h="4894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/>
                        <a:t>Lire</a:t>
                      </a:r>
                    </a:p>
                    <a:p>
                      <a:pPr lvl="0" algn="ctr">
                        <a:buNone/>
                      </a:pPr>
                      <a:r>
                        <a:rPr lang="fr-FR" sz="1400"/>
                        <a:t>Tester la valeur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400"/>
                        <a:t>" 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4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129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9DBEC3-6C5B-40CE-8AF0-AC5396A6B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tâches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283C3246-B2B9-4A68-B35D-886A31FEF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428536"/>
              </p:ext>
            </p:extLst>
          </p:nvPr>
        </p:nvGraphicFramePr>
        <p:xfrm>
          <a:off x="296333" y="1682750"/>
          <a:ext cx="10232456" cy="508089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558114">
                  <a:extLst>
                    <a:ext uri="{9D8B030D-6E8A-4147-A177-3AD203B41FA5}">
                      <a16:colId xmlns:a16="http://schemas.microsoft.com/office/drawing/2014/main" val="4045094289"/>
                    </a:ext>
                  </a:extLst>
                </a:gridCol>
                <a:gridCol w="2558114">
                  <a:extLst>
                    <a:ext uri="{9D8B030D-6E8A-4147-A177-3AD203B41FA5}">
                      <a16:colId xmlns:a16="http://schemas.microsoft.com/office/drawing/2014/main" val="1729968468"/>
                    </a:ext>
                  </a:extLst>
                </a:gridCol>
                <a:gridCol w="2558114">
                  <a:extLst>
                    <a:ext uri="{9D8B030D-6E8A-4147-A177-3AD203B41FA5}">
                      <a16:colId xmlns:a16="http://schemas.microsoft.com/office/drawing/2014/main" val="3452599659"/>
                    </a:ext>
                  </a:extLst>
                </a:gridCol>
                <a:gridCol w="2558114">
                  <a:extLst>
                    <a:ext uri="{9D8B030D-6E8A-4147-A177-3AD203B41FA5}">
                      <a16:colId xmlns:a16="http://schemas.microsoft.com/office/drawing/2014/main" val="2773358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Camille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Rémy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Stéphanie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7855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Affichage du plateau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41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Création des joueurs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861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Menu principal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104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Placer un pion avec curseur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793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Sauter un pion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6649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Poser des barrières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82339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Passer son tour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71867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Annuler la dernière 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841687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Sauvegarder la partie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380064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Calcul des scores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fr-F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028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Aides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654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72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CA9DAE-D478-485D-A4AA-C9B547897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/>
              <a:t>Les algorigrammes</a:t>
            </a:r>
          </a:p>
        </p:txBody>
      </p:sp>
    </p:spTree>
    <p:extLst>
      <p:ext uri="{BB962C8B-B14F-4D97-AF65-F5344CB8AC3E}">
        <p14:creationId xmlns:p14="http://schemas.microsoft.com/office/powerpoint/2010/main" val="779482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8DAEF-8611-41D1-AED6-7859BC94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Placer un pion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78BC3C26-9B2F-43A1-8CBD-550B34F03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33" y="1494471"/>
            <a:ext cx="5960533" cy="531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09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67EA76-FE3C-480A-BD37-9546E9EE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Sauter un pion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16A178C9-C894-4E09-B891-CA433548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1490097"/>
            <a:ext cx="5399617" cy="5285389"/>
          </a:xfrm>
          <a:prstGeom prst="rect">
            <a:avLst/>
          </a:prstGeom>
        </p:spPr>
      </p:pic>
      <p:sp>
        <p:nvSpPr>
          <p:cNvPr id="5" name="Phylactère : pensées 4">
            <a:extLst>
              <a:ext uri="{FF2B5EF4-FFF2-40B4-BE49-F238E27FC236}">
                <a16:creationId xmlns:a16="http://schemas.microsoft.com/office/drawing/2014/main" id="{B4B4F2B2-49C2-4DE0-B809-51767215CBF9}"/>
              </a:ext>
            </a:extLst>
          </p:cNvPr>
          <p:cNvSpPr/>
          <p:nvPr/>
        </p:nvSpPr>
        <p:spPr>
          <a:xfrm>
            <a:off x="8337550" y="1609259"/>
            <a:ext cx="2010832" cy="11112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>
                <a:cs typeface="Arial"/>
              </a:rPr>
              <a:t>Cas du joueur 1 dans une partie à 2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3EDD733-264A-4637-AA45-F1F2E8606DCA}"/>
              </a:ext>
            </a:extLst>
          </p:cNvPr>
          <p:cNvSpPr txBox="1"/>
          <p:nvPr/>
        </p:nvSpPr>
        <p:spPr>
          <a:xfrm>
            <a:off x="4724400" y="320039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705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722B06-4645-4CF1-9008-F03F12E6E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9683" y="719200"/>
            <a:ext cx="12477200" cy="774000"/>
          </a:xfrm>
        </p:spPr>
        <p:txBody>
          <a:bodyPr/>
          <a:lstStyle/>
          <a:p>
            <a:r>
              <a:rPr lang="fr-FR"/>
              <a:t>Annuler la dernière action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27F31ADE-71B4-4879-BCFE-4D62E9534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1572711"/>
            <a:ext cx="4764616" cy="522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89955"/>
      </p:ext>
    </p:extLst>
  </p:cSld>
  <p:clrMapOvr>
    <a:masterClrMapping/>
  </p:clrMapOvr>
</p:sld>
</file>

<file path=ppt/theme/theme1.xml><?xml version="1.0" encoding="utf-8"?>
<a:theme xmlns:a="http://schemas.openxmlformats.org/drawingml/2006/main" name="Algo">
  <a:themeElements>
    <a:clrScheme name="Simple Light">
      <a:dk1>
        <a:srgbClr val="191919"/>
      </a:dk1>
      <a:lt1>
        <a:srgbClr val="EFEFEF"/>
      </a:lt1>
      <a:dk2>
        <a:srgbClr val="999999"/>
      </a:dk2>
      <a:lt2>
        <a:srgbClr val="FFFFFF"/>
      </a:lt2>
      <a:accent1>
        <a:srgbClr val="35771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go" id="{35FCC5EA-1AEE-4606-A050-00A5D0C64A08}" vid="{EDBB7B30-0BAC-402C-BE5B-8A70CE1D47ED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Algo</Template>
  <Application>Microsoft Office PowerPoint</Application>
  <PresentationFormat>Widescreen</PresentationFormat>
  <Slides>17</Slides>
  <Notes>0</Notes>
  <HiddenSlides>1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Algo</vt:lpstr>
      <vt:lpstr>Slidesgo Final Pages</vt:lpstr>
      <vt:lpstr>Projet Quoridor</vt:lpstr>
      <vt:lpstr>Sommaire</vt:lpstr>
      <vt:lpstr>Le sujet Quoridor</vt:lpstr>
      <vt:lpstr>DTI</vt:lpstr>
      <vt:lpstr>Les tâches</vt:lpstr>
      <vt:lpstr>Les algorigrammes</vt:lpstr>
      <vt:lpstr>Placer un pion</vt:lpstr>
      <vt:lpstr>Sauter un pion</vt:lpstr>
      <vt:lpstr>Annuler la dernière action</vt:lpstr>
      <vt:lpstr>Reprendre une partie</vt:lpstr>
      <vt:lpstr>Graphe d’appel du jeu quoridor</vt:lpstr>
      <vt:lpstr>Graphe d’appel </vt:lpstr>
      <vt:lpstr>Bilan collectif</vt:lpstr>
      <vt:lpstr>Stéphanie</vt:lpstr>
      <vt:lpstr>Sources</vt:lpstr>
      <vt:lpstr>Merci</vt:lpstr>
      <vt:lpstr>Graphe d’appel annexe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Quoridor</dc:title>
  <dc:creator>Camille Hascoet</dc:creator>
  <cp:revision>1</cp:revision>
  <dcterms:created xsi:type="dcterms:W3CDTF">2021-12-12T00:23:56Z</dcterms:created>
  <dcterms:modified xsi:type="dcterms:W3CDTF">2021-12-13T00:21:12Z</dcterms:modified>
</cp:coreProperties>
</file>